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2" r:id="rId4"/>
  </p:sldMasterIdLst>
  <p:notesMasterIdLst>
    <p:notesMasterId r:id="rId15"/>
  </p:notesMasterIdLst>
  <p:sldIdLst>
    <p:sldId id="311" r:id="rId5"/>
    <p:sldId id="316" r:id="rId6"/>
    <p:sldId id="291" r:id="rId7"/>
    <p:sldId id="307" r:id="rId8"/>
    <p:sldId id="309" r:id="rId9"/>
    <p:sldId id="314" r:id="rId10"/>
    <p:sldId id="315" r:id="rId11"/>
    <p:sldId id="317" r:id="rId12"/>
    <p:sldId id="308" r:id="rId13"/>
    <p:sldId id="31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37874EE-8E67-402D-8CBA-9C9117A55A60}">
          <p14:sldIdLst>
            <p14:sldId id="311"/>
            <p14:sldId id="316"/>
            <p14:sldId id="291"/>
            <p14:sldId id="307"/>
            <p14:sldId id="309"/>
            <p14:sldId id="314"/>
            <p14:sldId id="315"/>
            <p14:sldId id="317"/>
            <p14:sldId id="308"/>
            <p14:sldId id="3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60" userDrawn="1">
          <p15:clr>
            <a:srgbClr val="A4A3A4"/>
          </p15:clr>
        </p15:guide>
        <p15:guide id="4" pos="7320" userDrawn="1">
          <p15:clr>
            <a:srgbClr val="A4A3A4"/>
          </p15:clr>
        </p15:guide>
        <p15:guide id="5" orient="horz" pos="648" userDrawn="1">
          <p15:clr>
            <a:srgbClr val="A4A3A4"/>
          </p15:clr>
        </p15:guide>
        <p15:guide id="6" orient="horz" pos="1296" userDrawn="1">
          <p15:clr>
            <a:srgbClr val="A4A3A4"/>
          </p15:clr>
        </p15:guide>
        <p15:guide id="7" orient="horz" pos="3408" userDrawn="1">
          <p15:clr>
            <a:srgbClr val="A4A3A4"/>
          </p15:clr>
        </p15:guide>
        <p15:guide id="8" orient="horz" pos="3600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3936" userDrawn="1">
          <p15:clr>
            <a:srgbClr val="A4A3A4"/>
          </p15:clr>
        </p15:guide>
        <p15:guide id="11" orient="horz" pos="4080" userDrawn="1">
          <p15:clr>
            <a:srgbClr val="A4A3A4"/>
          </p15:clr>
        </p15:guide>
        <p15:guide id="12" orient="horz" pos="112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11" initials="W1" lastIdx="1" clrIdx="0">
    <p:extLst>
      <p:ext uri="{19B8F6BF-5375-455C-9EA6-DF929625EA0E}">
        <p15:presenceInfo xmlns:p15="http://schemas.microsoft.com/office/powerpoint/2012/main" userId="Windows 1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2EB"/>
    <a:srgbClr val="F4F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30"/>
  </p:normalViewPr>
  <p:slideViewPr>
    <p:cSldViewPr snapToGrid="0" showGuides="1">
      <p:cViewPr varScale="1">
        <p:scale>
          <a:sx n="63" d="100"/>
          <a:sy n="63" d="100"/>
        </p:scale>
        <p:origin x="60" y="92"/>
      </p:cViewPr>
      <p:guideLst>
        <p:guide orient="horz" pos="2208"/>
        <p:guide pos="3840"/>
        <p:guide pos="360"/>
        <p:guide pos="7320"/>
        <p:guide orient="horz" pos="648"/>
        <p:guide orient="horz" pos="1296"/>
        <p:guide orient="horz" pos="3408"/>
        <p:guide orient="horz" pos="3600"/>
        <p:guide orient="horz" pos="2352"/>
        <p:guide orient="horz" pos="3936"/>
        <p:guide orient="horz" pos="4080"/>
        <p:guide orient="horz" pos="1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55" d="100"/>
        <a:sy n="5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87914-B979-D441-9584-07C203378D42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38216B-BE00-0B44-858C-A4D22CFBA3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552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E5A97-D69A-9C8D-5946-2AAAB3790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0A62B7-B338-379F-0909-47775B65F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EB662-BCD8-9671-3CA8-A65263DA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3FCD4-26C6-5C06-2121-10120DF4D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13197-85DB-E2A9-CBA4-94B9E160E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40376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C192-B080-11E9-DB7E-194E5A1BA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0DDA97-8D7A-4645-6851-5B628BF34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D801E-2A62-1C83-4969-1AC1B5543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96BA0-D22B-762B-19F8-A6BDD5E44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566B5-FF73-6CC7-550D-63D888DCA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8371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56AB53-8F37-DE6E-7EE4-302A8238B0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07D261-D1E5-9863-465A-2ACAC54182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1C2BB-B99D-01A2-7559-4777BEECF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21847-F575-24A3-34DE-9E1826529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BDA3F-A1FF-9B39-87E8-55B820895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3605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8">
            <a:extLst>
              <a:ext uri="{FF2B5EF4-FFF2-40B4-BE49-F238E27FC236}">
                <a16:creationId xmlns:a16="http://schemas.microsoft.com/office/drawing/2014/main" id="{DCE22C9A-30B6-12EB-423C-34454BE2D734}"/>
              </a:ext>
            </a:extLst>
          </p:cNvPr>
          <p:cNvSpPr/>
          <p:nvPr userDrawn="1"/>
        </p:nvSpPr>
        <p:spPr>
          <a:xfrm rot="16200000">
            <a:off x="3838487" y="-1434547"/>
            <a:ext cx="4515026" cy="9727095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99FF514-642F-4BAD-3895-ABFCE02A75A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7999"/>
          </a:xfrm>
          <a:custGeom>
            <a:avLst/>
            <a:gdLst>
              <a:gd name="connsiteX0" fmla="*/ 3489966 w 12191999"/>
              <a:gd name="connsiteY0" fmla="*/ 1171488 h 6857999"/>
              <a:gd name="connsiteX1" fmla="*/ 1232453 w 12191999"/>
              <a:gd name="connsiteY1" fmla="*/ 3429001 h 6857999"/>
              <a:gd name="connsiteX2" fmla="*/ 3489966 w 12191999"/>
              <a:gd name="connsiteY2" fmla="*/ 5686514 h 6857999"/>
              <a:gd name="connsiteX3" fmla="*/ 8702034 w 12191999"/>
              <a:gd name="connsiteY3" fmla="*/ 5686514 h 6857999"/>
              <a:gd name="connsiteX4" fmla="*/ 10959548 w 12191999"/>
              <a:gd name="connsiteY4" fmla="*/ 3429001 h 6857999"/>
              <a:gd name="connsiteX5" fmla="*/ 8702034 w 12191999"/>
              <a:gd name="connsiteY5" fmla="*/ 1171488 h 6857999"/>
              <a:gd name="connsiteX6" fmla="*/ 0 w 12191999"/>
              <a:gd name="connsiteY6" fmla="*/ 0 h 6857999"/>
              <a:gd name="connsiteX7" fmla="*/ 12191999 w 12191999"/>
              <a:gd name="connsiteY7" fmla="*/ 0 h 6857999"/>
              <a:gd name="connsiteX8" fmla="*/ 12191999 w 12191999"/>
              <a:gd name="connsiteY8" fmla="*/ 6857999 h 6857999"/>
              <a:gd name="connsiteX9" fmla="*/ 0 w 12191999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6857999">
                <a:moveTo>
                  <a:pt x="3489966" y="1171488"/>
                </a:moveTo>
                <a:cubicBezTo>
                  <a:pt x="2243176" y="1171488"/>
                  <a:pt x="1232453" y="2182211"/>
                  <a:pt x="1232453" y="3429001"/>
                </a:cubicBezTo>
                <a:cubicBezTo>
                  <a:pt x="1232453" y="4675791"/>
                  <a:pt x="2243176" y="5686514"/>
                  <a:pt x="3489966" y="5686514"/>
                </a:cubicBezTo>
                <a:lnTo>
                  <a:pt x="8702034" y="5686514"/>
                </a:lnTo>
                <a:cubicBezTo>
                  <a:pt x="9948824" y="5686514"/>
                  <a:pt x="10959548" y="4675791"/>
                  <a:pt x="10959548" y="3429001"/>
                </a:cubicBezTo>
                <a:cubicBezTo>
                  <a:pt x="10959548" y="2182211"/>
                  <a:pt x="9948824" y="1171488"/>
                  <a:pt x="8702034" y="1171488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D42636-F625-5B2A-E7CC-9D70418A2B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5688" y="2724912"/>
            <a:ext cx="8037576" cy="932688"/>
          </a:xfrm>
        </p:spPr>
        <p:txBody>
          <a:bodyPr anchor="b"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ounded Rectangle 10">
            <a:extLst>
              <a:ext uri="{FF2B5EF4-FFF2-40B4-BE49-F238E27FC236}">
                <a16:creationId xmlns:a16="http://schemas.microsoft.com/office/drawing/2014/main" id="{C8CEB3A4-8583-3114-2BDD-D7AE1CABCD1D}"/>
              </a:ext>
            </a:extLst>
          </p:cNvPr>
          <p:cNvSpPr/>
          <p:nvPr userDrawn="1"/>
        </p:nvSpPr>
        <p:spPr>
          <a:xfrm rot="16200000">
            <a:off x="4177443" y="-1088756"/>
            <a:ext cx="3837115" cy="9035512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0379338-7AB7-4007-F741-779D078C8084}"/>
              </a:ext>
            </a:extLst>
          </p:cNvPr>
          <p:cNvCxnSpPr>
            <a:cxnSpLocks/>
          </p:cNvCxnSpPr>
          <p:nvPr userDrawn="1"/>
        </p:nvCxnSpPr>
        <p:spPr>
          <a:xfrm>
            <a:off x="2607501" y="4008970"/>
            <a:ext cx="697699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7F2BA890-FB69-E772-1383-035C2A8231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3128" y="3831336"/>
            <a:ext cx="3291840" cy="521208"/>
          </a:xfrm>
          <a:solidFill>
            <a:schemeClr val="accent4"/>
          </a:solidFill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8184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500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347D526-6C79-0B4E-D82A-9865604769EC}"/>
              </a:ext>
            </a:extLst>
          </p:cNvPr>
          <p:cNvCxnSpPr>
            <a:cxnSpLocks/>
          </p:cNvCxnSpPr>
          <p:nvPr userDrawn="1"/>
        </p:nvCxnSpPr>
        <p:spPr>
          <a:xfrm>
            <a:off x="1237131" y="6370228"/>
            <a:ext cx="714127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34498E8-D393-DD42-8C26-6F1324753E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551212" y="0"/>
            <a:ext cx="3640787" cy="6857999"/>
          </a:xfrm>
          <a:custGeom>
            <a:avLst/>
            <a:gdLst>
              <a:gd name="connsiteX0" fmla="*/ 0 w 3640787"/>
              <a:gd name="connsiteY0" fmla="*/ 0 h 6857999"/>
              <a:gd name="connsiteX1" fmla="*/ 3640787 w 3640787"/>
              <a:gd name="connsiteY1" fmla="*/ 0 h 6857999"/>
              <a:gd name="connsiteX2" fmla="*/ 3640787 w 3640787"/>
              <a:gd name="connsiteY2" fmla="*/ 6857999 h 6857999"/>
              <a:gd name="connsiteX3" fmla="*/ 0 w 3640787"/>
              <a:gd name="connsiteY3" fmla="*/ 6857999 h 6857999"/>
              <a:gd name="connsiteX4" fmla="*/ 0 w 3640787"/>
              <a:gd name="connsiteY4" fmla="*/ 6593822 h 6857999"/>
              <a:gd name="connsiteX5" fmla="*/ 153762 w 3640787"/>
              <a:gd name="connsiteY5" fmla="*/ 6586057 h 6857999"/>
              <a:gd name="connsiteX6" fmla="*/ 1722385 w 3640787"/>
              <a:gd name="connsiteY6" fmla="*/ 4847806 h 6857999"/>
              <a:gd name="connsiteX7" fmla="*/ 153762 w 3640787"/>
              <a:gd name="connsiteY7" fmla="*/ 3109555 h 6857999"/>
              <a:gd name="connsiteX8" fmla="*/ 0 w 3640787"/>
              <a:gd name="connsiteY8" fmla="*/ 310179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0787" h="6857999">
                <a:moveTo>
                  <a:pt x="0" y="0"/>
                </a:moveTo>
                <a:lnTo>
                  <a:pt x="3640787" y="0"/>
                </a:lnTo>
                <a:lnTo>
                  <a:pt x="3640787" y="6857999"/>
                </a:lnTo>
                <a:lnTo>
                  <a:pt x="0" y="6857999"/>
                </a:lnTo>
                <a:lnTo>
                  <a:pt x="0" y="6593822"/>
                </a:lnTo>
                <a:lnTo>
                  <a:pt x="153762" y="6586057"/>
                </a:lnTo>
                <a:cubicBezTo>
                  <a:pt x="1034834" y="6496580"/>
                  <a:pt x="1722385" y="5752486"/>
                  <a:pt x="1722385" y="4847806"/>
                </a:cubicBezTo>
                <a:cubicBezTo>
                  <a:pt x="1722385" y="3943126"/>
                  <a:pt x="1034834" y="3199033"/>
                  <a:pt x="153762" y="3109555"/>
                </a:cubicBezTo>
                <a:lnTo>
                  <a:pt x="0" y="310179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86FFFE-5A89-4D14-F5F8-16FD636A0ECD}"/>
              </a:ext>
            </a:extLst>
          </p:cNvPr>
          <p:cNvSpPr/>
          <p:nvPr userDrawn="1"/>
        </p:nvSpPr>
        <p:spPr>
          <a:xfrm>
            <a:off x="6779053" y="3100534"/>
            <a:ext cx="3494544" cy="3494544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D4E4F-FFC8-081B-876A-5F0DB01B2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440" y="438912"/>
            <a:ext cx="6208776" cy="932688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F746E9F-2474-0415-BFE5-17B651EBFFA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34439" y="1849437"/>
            <a:ext cx="5544613" cy="4094159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 sz="1400"/>
            </a:lvl1pPr>
            <a:lvl2pPr marL="685800" indent="-228600">
              <a:buFont typeface="Courier New" panose="02070309020205020404" pitchFamily="49" charset="0"/>
              <a:buChar char="o"/>
              <a:defRPr sz="1400"/>
            </a:lvl2pPr>
            <a:lvl3pPr marL="1143000" indent="-228600">
              <a:buFont typeface="Courier New" panose="02070309020205020404" pitchFamily="49" charset="0"/>
              <a:buChar char="o"/>
              <a:defRPr sz="1400"/>
            </a:lvl3pPr>
            <a:lvl4pPr marL="1600200" indent="-228600">
              <a:buFont typeface="Courier New" panose="02070309020205020404" pitchFamily="49" charset="0"/>
              <a:buChar char="o"/>
              <a:defRPr sz="1400"/>
            </a:lvl4pPr>
            <a:lvl5pPr marL="2114550" indent="-228600"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B5DE1F7-9A8F-6381-6E57-67C4979D297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80989" y="3302470"/>
            <a:ext cx="3090672" cy="3090672"/>
          </a:xfrm>
          <a:custGeom>
            <a:avLst/>
            <a:gdLst>
              <a:gd name="connsiteX0" fmla="*/ 1545336 w 3090672"/>
              <a:gd name="connsiteY0" fmla="*/ 0 h 3090672"/>
              <a:gd name="connsiteX1" fmla="*/ 3090672 w 3090672"/>
              <a:gd name="connsiteY1" fmla="*/ 1545336 h 3090672"/>
              <a:gd name="connsiteX2" fmla="*/ 1545336 w 3090672"/>
              <a:gd name="connsiteY2" fmla="*/ 3090672 h 3090672"/>
              <a:gd name="connsiteX3" fmla="*/ 0 w 3090672"/>
              <a:gd name="connsiteY3" fmla="*/ 1545336 h 3090672"/>
              <a:gd name="connsiteX4" fmla="*/ 1545336 w 3090672"/>
              <a:gd name="connsiteY4" fmla="*/ 0 h 3090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0672" h="3090672">
                <a:moveTo>
                  <a:pt x="1545336" y="0"/>
                </a:moveTo>
                <a:cubicBezTo>
                  <a:pt x="2398802" y="0"/>
                  <a:pt x="3090672" y="691870"/>
                  <a:pt x="3090672" y="1545336"/>
                </a:cubicBezTo>
                <a:cubicBezTo>
                  <a:pt x="3090672" y="2398802"/>
                  <a:pt x="2398802" y="3090672"/>
                  <a:pt x="1545336" y="3090672"/>
                </a:cubicBezTo>
                <a:cubicBezTo>
                  <a:pt x="691870" y="3090672"/>
                  <a:pt x="0" y="2398802"/>
                  <a:pt x="0" y="1545336"/>
                </a:cubicBezTo>
                <a:cubicBezTo>
                  <a:pt x="0" y="691870"/>
                  <a:pt x="691870" y="0"/>
                  <a:pt x="1545336" y="0"/>
                </a:cubicBezTo>
                <a:close/>
              </a:path>
            </a:pathLst>
          </a:custGeom>
          <a:ln>
            <a:solidFill>
              <a:schemeClr val="tx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434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D4E4F-FFC8-081B-876A-5F0DB01B2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539496"/>
            <a:ext cx="8330115" cy="71323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F746E9F-2474-0415-BFE5-17B651EBFFA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84632" y="1709928"/>
            <a:ext cx="4636008" cy="4094159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600"/>
            </a:lvl1pPr>
            <a:lvl2pPr marL="228600" indent="-228600">
              <a:buFont typeface="Courier New" panose="02070309020205020404" pitchFamily="49" charset="0"/>
              <a:buChar char="o"/>
              <a:defRPr sz="1600"/>
            </a:lvl2pPr>
            <a:lvl3pPr marL="457200" indent="-228600">
              <a:buFont typeface="Courier New" panose="02070309020205020404" pitchFamily="49" charset="0"/>
              <a:buChar char="o"/>
              <a:defRPr sz="1400"/>
            </a:lvl3pPr>
            <a:lvl4pPr marL="685800" indent="-228600">
              <a:buFont typeface="Courier New" panose="02070309020205020404" pitchFamily="49" charset="0"/>
              <a:buChar char="o"/>
              <a:defRPr sz="1200"/>
            </a:lvl4pPr>
            <a:lvl5pPr marL="914400" indent="-228600"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95A142-1596-74CD-CE55-ED7D16557202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3486CB-7CEE-AEFE-BD1F-D5ECDF86AC7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6C5B5-5FF6-BA69-B3EB-2D313DB3429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reeform 21">
            <a:extLst>
              <a:ext uri="{FF2B5EF4-FFF2-40B4-BE49-F238E27FC236}">
                <a16:creationId xmlns:a16="http://schemas.microsoft.com/office/drawing/2014/main" id="{AA11C240-F4B7-3E31-B8FE-45758ECEFADD}"/>
              </a:ext>
            </a:extLst>
          </p:cNvPr>
          <p:cNvSpPr/>
          <p:nvPr userDrawn="1"/>
        </p:nvSpPr>
        <p:spPr>
          <a:xfrm>
            <a:off x="6656897" y="2194243"/>
            <a:ext cx="2157850" cy="4279674"/>
          </a:xfrm>
          <a:custGeom>
            <a:avLst/>
            <a:gdLst>
              <a:gd name="connsiteX0" fmla="*/ 1078925 w 2157850"/>
              <a:gd name="connsiteY0" fmla="*/ 0 h 4262645"/>
              <a:gd name="connsiteX1" fmla="*/ 2157850 w 2157850"/>
              <a:gd name="connsiteY1" fmla="*/ 1078925 h 4262645"/>
              <a:gd name="connsiteX2" fmla="*/ 2157849 w 2157850"/>
              <a:gd name="connsiteY2" fmla="*/ 4262645 h 4262645"/>
              <a:gd name="connsiteX3" fmla="*/ 0 w 2157850"/>
              <a:gd name="connsiteY3" fmla="*/ 4262645 h 4262645"/>
              <a:gd name="connsiteX4" fmla="*/ 0 w 2157850"/>
              <a:gd name="connsiteY4" fmla="*/ 1078925 h 4262645"/>
              <a:gd name="connsiteX5" fmla="*/ 1078925 w 2157850"/>
              <a:gd name="connsiteY5" fmla="*/ 0 h 4262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7850" h="4262645">
                <a:moveTo>
                  <a:pt x="1078925" y="0"/>
                </a:moveTo>
                <a:cubicBezTo>
                  <a:pt x="1674799" y="0"/>
                  <a:pt x="2157850" y="483051"/>
                  <a:pt x="2157850" y="1078925"/>
                </a:cubicBezTo>
                <a:lnTo>
                  <a:pt x="2157849" y="4262645"/>
                </a:lnTo>
                <a:lnTo>
                  <a:pt x="0" y="4262645"/>
                </a:lnTo>
                <a:lnTo>
                  <a:pt x="0" y="1078925"/>
                </a:lnTo>
                <a:cubicBezTo>
                  <a:pt x="0" y="483051"/>
                  <a:pt x="483051" y="0"/>
                  <a:pt x="1078925" y="0"/>
                </a:cubicBezTo>
                <a:close/>
              </a:path>
            </a:pathLst>
          </a:cu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Rounded Rectangle 13">
            <a:extLst>
              <a:ext uri="{FF2B5EF4-FFF2-40B4-BE49-F238E27FC236}">
                <a16:creationId xmlns:a16="http://schemas.microsoft.com/office/drawing/2014/main" id="{6DEC92F6-5ECE-F44A-1D1F-927CF5EC7D9C}"/>
              </a:ext>
            </a:extLst>
          </p:cNvPr>
          <p:cNvSpPr/>
          <p:nvPr userDrawn="1"/>
        </p:nvSpPr>
        <p:spPr>
          <a:xfrm>
            <a:off x="9411334" y="648233"/>
            <a:ext cx="2157849" cy="5561533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28966A6-EBB8-CA9B-6B39-A25293F2F14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98562" y="2357689"/>
            <a:ext cx="1874520" cy="4119470"/>
          </a:xfrm>
          <a:custGeom>
            <a:avLst/>
            <a:gdLst>
              <a:gd name="connsiteX0" fmla="*/ 937260 w 1874520"/>
              <a:gd name="connsiteY0" fmla="*/ 0 h 4119470"/>
              <a:gd name="connsiteX1" fmla="*/ 1874520 w 1874520"/>
              <a:gd name="connsiteY1" fmla="*/ 937260 h 4119470"/>
              <a:gd name="connsiteX2" fmla="*/ 1874519 w 1874520"/>
              <a:gd name="connsiteY2" fmla="*/ 4119470 h 4119470"/>
              <a:gd name="connsiteX3" fmla="*/ 0 w 1874520"/>
              <a:gd name="connsiteY3" fmla="*/ 4119470 h 4119470"/>
              <a:gd name="connsiteX4" fmla="*/ 0 w 1874520"/>
              <a:gd name="connsiteY4" fmla="*/ 937260 h 4119470"/>
              <a:gd name="connsiteX5" fmla="*/ 937260 w 1874520"/>
              <a:gd name="connsiteY5" fmla="*/ 0 h 4119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4520" h="4119470">
                <a:moveTo>
                  <a:pt x="937260" y="0"/>
                </a:moveTo>
                <a:cubicBezTo>
                  <a:pt x="1454894" y="0"/>
                  <a:pt x="1874520" y="419626"/>
                  <a:pt x="1874520" y="937260"/>
                </a:cubicBezTo>
                <a:lnTo>
                  <a:pt x="1874519" y="4119470"/>
                </a:lnTo>
                <a:lnTo>
                  <a:pt x="0" y="4119470"/>
                </a:lnTo>
                <a:lnTo>
                  <a:pt x="0" y="937260"/>
                </a:lnTo>
                <a:cubicBezTo>
                  <a:pt x="0" y="419626"/>
                  <a:pt x="419626" y="0"/>
                  <a:pt x="937260" y="0"/>
                </a:cubicBezTo>
                <a:close/>
              </a:path>
            </a:pathLst>
          </a:custGeom>
          <a:ln w="12700">
            <a:solidFill>
              <a:schemeClr val="tx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9BA7C64-D6D8-47D4-38A4-3247DC70F1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52998" y="832103"/>
            <a:ext cx="1874520" cy="5193793"/>
          </a:xfrm>
          <a:custGeom>
            <a:avLst/>
            <a:gdLst>
              <a:gd name="connsiteX0" fmla="*/ 937260 w 1874520"/>
              <a:gd name="connsiteY0" fmla="*/ 0 h 5193793"/>
              <a:gd name="connsiteX1" fmla="*/ 1874520 w 1874520"/>
              <a:gd name="connsiteY1" fmla="*/ 937260 h 5193793"/>
              <a:gd name="connsiteX2" fmla="*/ 1874519 w 1874520"/>
              <a:gd name="connsiteY2" fmla="*/ 4256533 h 5193793"/>
              <a:gd name="connsiteX3" fmla="*/ 937259 w 1874520"/>
              <a:gd name="connsiteY3" fmla="*/ 5193793 h 5193793"/>
              <a:gd name="connsiteX4" fmla="*/ 937260 w 1874520"/>
              <a:gd name="connsiteY4" fmla="*/ 5193792 h 5193793"/>
              <a:gd name="connsiteX5" fmla="*/ 0 w 1874520"/>
              <a:gd name="connsiteY5" fmla="*/ 4256532 h 5193793"/>
              <a:gd name="connsiteX6" fmla="*/ 0 w 1874520"/>
              <a:gd name="connsiteY6" fmla="*/ 937260 h 5193793"/>
              <a:gd name="connsiteX7" fmla="*/ 937260 w 1874520"/>
              <a:gd name="connsiteY7" fmla="*/ 0 h 519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4520" h="5193793">
                <a:moveTo>
                  <a:pt x="937260" y="0"/>
                </a:moveTo>
                <a:cubicBezTo>
                  <a:pt x="1454894" y="0"/>
                  <a:pt x="1874520" y="419626"/>
                  <a:pt x="1874520" y="937260"/>
                </a:cubicBezTo>
                <a:cubicBezTo>
                  <a:pt x="1874520" y="2043684"/>
                  <a:pt x="1874519" y="3150109"/>
                  <a:pt x="1874519" y="4256533"/>
                </a:cubicBezTo>
                <a:cubicBezTo>
                  <a:pt x="1874519" y="4774167"/>
                  <a:pt x="1454893" y="5193793"/>
                  <a:pt x="937259" y="5193793"/>
                </a:cubicBezTo>
                <a:lnTo>
                  <a:pt x="937260" y="5193792"/>
                </a:lnTo>
                <a:cubicBezTo>
                  <a:pt x="419626" y="5193792"/>
                  <a:pt x="0" y="4774166"/>
                  <a:pt x="0" y="4256532"/>
                </a:cubicBezTo>
                <a:lnTo>
                  <a:pt x="0" y="937260"/>
                </a:lnTo>
                <a:cubicBezTo>
                  <a:pt x="0" y="419626"/>
                  <a:pt x="419626" y="0"/>
                  <a:pt x="937260" y="0"/>
                </a:cubicBezTo>
                <a:close/>
              </a:path>
            </a:pathLst>
          </a:custGeom>
          <a:ln w="12700"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5860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6D4A631-0C9D-1751-49E2-ED23EE2FD54C}"/>
              </a:ext>
            </a:extLst>
          </p:cNvPr>
          <p:cNvSpPr/>
          <p:nvPr userDrawn="1"/>
        </p:nvSpPr>
        <p:spPr>
          <a:xfrm>
            <a:off x="1434154" y="5224465"/>
            <a:ext cx="9323693" cy="648464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DAFD34-8B3E-5999-6911-7AF71ADD2545}"/>
              </a:ext>
            </a:extLst>
          </p:cNvPr>
          <p:cNvSpPr/>
          <p:nvPr userDrawn="1"/>
        </p:nvSpPr>
        <p:spPr>
          <a:xfrm>
            <a:off x="1434154" y="1889355"/>
            <a:ext cx="9323693" cy="2939463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63CAF35-A996-EB2E-4006-C3C9CE8BFE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434154 w 12192000"/>
              <a:gd name="connsiteY0" fmla="*/ 5224465 h 6858000"/>
              <a:gd name="connsiteX1" fmla="*/ 1434154 w 12192000"/>
              <a:gd name="connsiteY1" fmla="*/ 5872929 h 6858000"/>
              <a:gd name="connsiteX2" fmla="*/ 10757847 w 12192000"/>
              <a:gd name="connsiteY2" fmla="*/ 5872929 h 6858000"/>
              <a:gd name="connsiteX3" fmla="*/ 10757847 w 12192000"/>
              <a:gd name="connsiteY3" fmla="*/ 5224465 h 6858000"/>
              <a:gd name="connsiteX4" fmla="*/ 1434154 w 12192000"/>
              <a:gd name="connsiteY4" fmla="*/ 1889355 h 6858000"/>
              <a:gd name="connsiteX5" fmla="*/ 1434154 w 12192000"/>
              <a:gd name="connsiteY5" fmla="*/ 4828818 h 6858000"/>
              <a:gd name="connsiteX6" fmla="*/ 10757847 w 12192000"/>
              <a:gd name="connsiteY6" fmla="*/ 4828818 h 6858000"/>
              <a:gd name="connsiteX7" fmla="*/ 10757847 w 12192000"/>
              <a:gd name="connsiteY7" fmla="*/ 1889355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434154" y="5224465"/>
                </a:moveTo>
                <a:lnTo>
                  <a:pt x="1434154" y="5872929"/>
                </a:lnTo>
                <a:lnTo>
                  <a:pt x="10757847" y="5872929"/>
                </a:lnTo>
                <a:lnTo>
                  <a:pt x="10757847" y="5224465"/>
                </a:lnTo>
                <a:close/>
                <a:moveTo>
                  <a:pt x="1434154" y="1889355"/>
                </a:moveTo>
                <a:lnTo>
                  <a:pt x="1434154" y="4828818"/>
                </a:lnTo>
                <a:lnTo>
                  <a:pt x="10757847" y="4828818"/>
                </a:lnTo>
                <a:lnTo>
                  <a:pt x="10757847" y="188935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8390130-2A06-F9EE-2060-953B27394103}"/>
              </a:ext>
            </a:extLst>
          </p:cNvPr>
          <p:cNvCxnSpPr>
            <a:cxnSpLocks/>
          </p:cNvCxnSpPr>
          <p:nvPr userDrawn="1"/>
        </p:nvCxnSpPr>
        <p:spPr>
          <a:xfrm>
            <a:off x="1789176" y="5562197"/>
            <a:ext cx="86136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AFF85-BA63-AEEF-8DF0-E072A5197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60876" y="5294376"/>
            <a:ext cx="4270248" cy="521208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3C8BA8-2082-EEAD-7670-E3C6FB475885}"/>
              </a:ext>
            </a:extLst>
          </p:cNvPr>
          <p:cNvSpPr/>
          <p:nvPr userDrawn="1"/>
        </p:nvSpPr>
        <p:spPr>
          <a:xfrm>
            <a:off x="1789904" y="2246555"/>
            <a:ext cx="8612192" cy="222506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D5EC2-0037-064B-0676-7354391A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7212" y="2871216"/>
            <a:ext cx="8037576" cy="93268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0154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DD7715A-A9D6-1D99-DFAC-6777A5F9734C}"/>
              </a:ext>
            </a:extLst>
          </p:cNvPr>
          <p:cNvCxnSpPr>
            <a:cxnSpLocks/>
          </p:cNvCxnSpPr>
          <p:nvPr userDrawn="1"/>
        </p:nvCxnSpPr>
        <p:spPr>
          <a:xfrm>
            <a:off x="590550" y="5252949"/>
            <a:ext cx="11010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CA92112-F2CD-2349-A469-434C3582A13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902696" y="0"/>
            <a:ext cx="1289304" cy="6857999"/>
          </a:xfrm>
          <a:custGeom>
            <a:avLst/>
            <a:gdLst>
              <a:gd name="connsiteX0" fmla="*/ 0 w 1289304"/>
              <a:gd name="connsiteY0" fmla="*/ 0 h 6857999"/>
              <a:gd name="connsiteX1" fmla="*/ 1289304 w 1289304"/>
              <a:gd name="connsiteY1" fmla="*/ 0 h 6857999"/>
              <a:gd name="connsiteX2" fmla="*/ 1289304 w 1289304"/>
              <a:gd name="connsiteY2" fmla="*/ 6857999 h 6857999"/>
              <a:gd name="connsiteX3" fmla="*/ 0 w 1289304"/>
              <a:gd name="connsiteY3" fmla="*/ 6857999 h 6857999"/>
              <a:gd name="connsiteX4" fmla="*/ 0 w 1289304"/>
              <a:gd name="connsiteY4" fmla="*/ 6013338 h 6857999"/>
              <a:gd name="connsiteX5" fmla="*/ 49800 w 1289304"/>
              <a:gd name="connsiteY5" fmla="*/ 5989348 h 6857999"/>
              <a:gd name="connsiteX6" fmla="*/ 885349 w 1289304"/>
              <a:gd name="connsiteY6" fmla="*/ 4585477 h 6857999"/>
              <a:gd name="connsiteX7" fmla="*/ 49800 w 1289304"/>
              <a:gd name="connsiteY7" fmla="*/ 3181606 h 6857999"/>
              <a:gd name="connsiteX8" fmla="*/ 0 w 1289304"/>
              <a:gd name="connsiteY8" fmla="*/ 31576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89304" h="6857999">
                <a:moveTo>
                  <a:pt x="0" y="0"/>
                </a:moveTo>
                <a:lnTo>
                  <a:pt x="1289304" y="0"/>
                </a:lnTo>
                <a:lnTo>
                  <a:pt x="1289304" y="6857999"/>
                </a:lnTo>
                <a:lnTo>
                  <a:pt x="0" y="6857999"/>
                </a:lnTo>
                <a:lnTo>
                  <a:pt x="0" y="6013338"/>
                </a:lnTo>
                <a:lnTo>
                  <a:pt x="49800" y="5989348"/>
                </a:lnTo>
                <a:cubicBezTo>
                  <a:pt x="547491" y="5718986"/>
                  <a:pt x="885349" y="5191687"/>
                  <a:pt x="885349" y="4585477"/>
                </a:cubicBezTo>
                <a:cubicBezTo>
                  <a:pt x="885349" y="3979267"/>
                  <a:pt x="547491" y="3451968"/>
                  <a:pt x="49800" y="3181606"/>
                </a:cubicBezTo>
                <a:lnTo>
                  <a:pt x="0" y="315761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D4E4F-FFC8-081B-876A-5F0DB01B2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77824"/>
            <a:ext cx="8046720" cy="3721608"/>
          </a:xfrm>
        </p:spPr>
        <p:txBody>
          <a:bodyPr/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B6213F1-CBAB-52BD-793A-9A2FD828EF80}"/>
              </a:ext>
            </a:extLst>
          </p:cNvPr>
          <p:cNvSpPr/>
          <p:nvPr userDrawn="1"/>
        </p:nvSpPr>
        <p:spPr>
          <a:xfrm>
            <a:off x="8594909" y="2988909"/>
            <a:ext cx="3193136" cy="3193136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B5DE1F7-9A8F-6381-6E57-67C4979D297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774157" y="3168157"/>
            <a:ext cx="2834640" cy="2834640"/>
          </a:xfrm>
          <a:custGeom>
            <a:avLst/>
            <a:gdLst>
              <a:gd name="connsiteX0" fmla="*/ 1545336 w 3090672"/>
              <a:gd name="connsiteY0" fmla="*/ 0 h 3090672"/>
              <a:gd name="connsiteX1" fmla="*/ 3090672 w 3090672"/>
              <a:gd name="connsiteY1" fmla="*/ 1545336 h 3090672"/>
              <a:gd name="connsiteX2" fmla="*/ 1545336 w 3090672"/>
              <a:gd name="connsiteY2" fmla="*/ 3090672 h 3090672"/>
              <a:gd name="connsiteX3" fmla="*/ 0 w 3090672"/>
              <a:gd name="connsiteY3" fmla="*/ 1545336 h 3090672"/>
              <a:gd name="connsiteX4" fmla="*/ 1545336 w 3090672"/>
              <a:gd name="connsiteY4" fmla="*/ 0 h 3090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0672" h="3090672">
                <a:moveTo>
                  <a:pt x="1545336" y="0"/>
                </a:moveTo>
                <a:cubicBezTo>
                  <a:pt x="2398802" y="0"/>
                  <a:pt x="3090672" y="691870"/>
                  <a:pt x="3090672" y="1545336"/>
                </a:cubicBezTo>
                <a:cubicBezTo>
                  <a:pt x="3090672" y="2398802"/>
                  <a:pt x="2398802" y="3090672"/>
                  <a:pt x="1545336" y="3090672"/>
                </a:cubicBezTo>
                <a:cubicBezTo>
                  <a:pt x="691870" y="3090672"/>
                  <a:pt x="0" y="2398802"/>
                  <a:pt x="0" y="1545336"/>
                </a:cubicBezTo>
                <a:cubicBezTo>
                  <a:pt x="0" y="691870"/>
                  <a:pt x="691870" y="0"/>
                  <a:pt x="1545336" y="0"/>
                </a:cubicBezTo>
                <a:close/>
              </a:path>
            </a:pathLst>
          </a:custGeom>
          <a:ln>
            <a:solidFill>
              <a:schemeClr val="tx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739B4AC-0C9E-671F-73C8-DA165ED67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632" y="4645152"/>
            <a:ext cx="2944368" cy="402336"/>
          </a:xfrm>
          <a:solidFill>
            <a:schemeClr val="accent4"/>
          </a:solidFill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4932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8801671-5354-25B9-AE33-6658E56534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9050" y="2078597"/>
            <a:ext cx="12188952" cy="2130552"/>
          </a:xfrm>
          <a:custGeom>
            <a:avLst/>
            <a:gdLst>
              <a:gd name="connsiteX0" fmla="*/ 0 w 12188952"/>
              <a:gd name="connsiteY0" fmla="*/ 0 h 2130552"/>
              <a:gd name="connsiteX1" fmla="*/ 12188952 w 12188952"/>
              <a:gd name="connsiteY1" fmla="*/ 0 h 2130552"/>
              <a:gd name="connsiteX2" fmla="*/ 12188952 w 12188952"/>
              <a:gd name="connsiteY2" fmla="*/ 2130552 h 2130552"/>
              <a:gd name="connsiteX3" fmla="*/ 11609690 w 12188952"/>
              <a:gd name="connsiteY3" fmla="*/ 2130552 h 2130552"/>
              <a:gd name="connsiteX4" fmla="*/ 11609690 w 12188952"/>
              <a:gd name="connsiteY4" fmla="*/ 303706 h 2130552"/>
              <a:gd name="connsiteX5" fmla="*/ 9232250 w 12188952"/>
              <a:gd name="connsiteY5" fmla="*/ 303706 h 2130552"/>
              <a:gd name="connsiteX6" fmla="*/ 9232250 w 12188952"/>
              <a:gd name="connsiteY6" fmla="*/ 2130552 h 2130552"/>
              <a:gd name="connsiteX7" fmla="*/ 8737338 w 12188952"/>
              <a:gd name="connsiteY7" fmla="*/ 2130552 h 2130552"/>
              <a:gd name="connsiteX8" fmla="*/ 8737338 w 12188952"/>
              <a:gd name="connsiteY8" fmla="*/ 319204 h 2130552"/>
              <a:gd name="connsiteX9" fmla="*/ 8737338 w 12188952"/>
              <a:gd name="connsiteY9" fmla="*/ 303706 h 2130552"/>
              <a:gd name="connsiteX10" fmla="*/ 6359898 w 12188952"/>
              <a:gd name="connsiteY10" fmla="*/ 303706 h 2130552"/>
              <a:gd name="connsiteX11" fmla="*/ 6359898 w 12188952"/>
              <a:gd name="connsiteY11" fmla="*/ 319204 h 2130552"/>
              <a:gd name="connsiteX12" fmla="*/ 6359898 w 12188952"/>
              <a:gd name="connsiteY12" fmla="*/ 2130552 h 2130552"/>
              <a:gd name="connsiteX13" fmla="*/ 5864985 w 12188952"/>
              <a:gd name="connsiteY13" fmla="*/ 2130552 h 2130552"/>
              <a:gd name="connsiteX14" fmla="*/ 5864985 w 12188952"/>
              <a:gd name="connsiteY14" fmla="*/ 314038 h 2130552"/>
              <a:gd name="connsiteX15" fmla="*/ 5864985 w 12188952"/>
              <a:gd name="connsiteY15" fmla="*/ 303706 h 2130552"/>
              <a:gd name="connsiteX16" fmla="*/ 3487545 w 12188952"/>
              <a:gd name="connsiteY16" fmla="*/ 303706 h 2130552"/>
              <a:gd name="connsiteX17" fmla="*/ 3487545 w 12188952"/>
              <a:gd name="connsiteY17" fmla="*/ 314038 h 2130552"/>
              <a:gd name="connsiteX18" fmla="*/ 3487545 w 12188952"/>
              <a:gd name="connsiteY18" fmla="*/ 2130552 h 2130552"/>
              <a:gd name="connsiteX19" fmla="*/ 2992632 w 12188952"/>
              <a:gd name="connsiteY19" fmla="*/ 2130552 h 2130552"/>
              <a:gd name="connsiteX20" fmla="*/ 2992632 w 12188952"/>
              <a:gd name="connsiteY20" fmla="*/ 308872 h 2130552"/>
              <a:gd name="connsiteX21" fmla="*/ 615192 w 12188952"/>
              <a:gd name="connsiteY21" fmla="*/ 308872 h 2130552"/>
              <a:gd name="connsiteX22" fmla="*/ 615192 w 12188952"/>
              <a:gd name="connsiteY22" fmla="*/ 2130552 h 2130552"/>
              <a:gd name="connsiteX23" fmla="*/ 0 w 12188952"/>
              <a:gd name="connsiteY23" fmla="*/ 2130552 h 2130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88952" h="2130552">
                <a:moveTo>
                  <a:pt x="0" y="0"/>
                </a:moveTo>
                <a:lnTo>
                  <a:pt x="12188952" y="0"/>
                </a:lnTo>
                <a:lnTo>
                  <a:pt x="12188952" y="2130552"/>
                </a:lnTo>
                <a:lnTo>
                  <a:pt x="11609690" y="2130552"/>
                </a:lnTo>
                <a:lnTo>
                  <a:pt x="11609690" y="303706"/>
                </a:lnTo>
                <a:lnTo>
                  <a:pt x="9232250" y="303706"/>
                </a:lnTo>
                <a:lnTo>
                  <a:pt x="9232250" y="2130552"/>
                </a:lnTo>
                <a:lnTo>
                  <a:pt x="8737338" y="2130552"/>
                </a:lnTo>
                <a:lnTo>
                  <a:pt x="8737338" y="319204"/>
                </a:lnTo>
                <a:lnTo>
                  <a:pt x="8737338" y="303706"/>
                </a:lnTo>
                <a:lnTo>
                  <a:pt x="6359898" y="303706"/>
                </a:lnTo>
                <a:lnTo>
                  <a:pt x="6359898" y="319204"/>
                </a:lnTo>
                <a:lnTo>
                  <a:pt x="6359898" y="2130552"/>
                </a:lnTo>
                <a:lnTo>
                  <a:pt x="5864985" y="2130552"/>
                </a:lnTo>
                <a:lnTo>
                  <a:pt x="5864985" y="314038"/>
                </a:lnTo>
                <a:lnTo>
                  <a:pt x="5864985" y="303706"/>
                </a:lnTo>
                <a:lnTo>
                  <a:pt x="3487545" y="303706"/>
                </a:lnTo>
                <a:lnTo>
                  <a:pt x="3487545" y="314038"/>
                </a:lnTo>
                <a:lnTo>
                  <a:pt x="3487545" y="2130552"/>
                </a:lnTo>
                <a:lnTo>
                  <a:pt x="2992632" y="2130552"/>
                </a:lnTo>
                <a:lnTo>
                  <a:pt x="2992632" y="308872"/>
                </a:lnTo>
                <a:lnTo>
                  <a:pt x="615192" y="308872"/>
                </a:lnTo>
                <a:lnTo>
                  <a:pt x="615192" y="2130552"/>
                </a:lnTo>
                <a:lnTo>
                  <a:pt x="0" y="213055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171600-BED0-74AC-E859-D58783F02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548640"/>
            <a:ext cx="11000232" cy="713232"/>
          </a:xfrm>
        </p:spPr>
        <p:txBody>
          <a:bodyPr lIns="91440" tIns="45720" rIns="91440" bIns="4572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A0642D-F9B7-ABDD-56F1-C71B524A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F20FC0-560E-9B91-B06D-87FEC1642A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479E1-9472-4ACD-160F-8E0AF3DC34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CF5505-6B6A-48E5-4975-2D3C5B735E22}"/>
              </a:ext>
            </a:extLst>
          </p:cNvPr>
          <p:cNvSpPr/>
          <p:nvPr userDrawn="1"/>
        </p:nvSpPr>
        <p:spPr>
          <a:xfrm>
            <a:off x="596142" y="2382303"/>
            <a:ext cx="2377440" cy="23774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05CAC1-7E1B-02CD-1894-8E1B2435F15E}"/>
              </a:ext>
            </a:extLst>
          </p:cNvPr>
          <p:cNvSpPr/>
          <p:nvPr userDrawn="1"/>
        </p:nvSpPr>
        <p:spPr>
          <a:xfrm>
            <a:off x="9213200" y="2382303"/>
            <a:ext cx="2377440" cy="23774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AC60B15-4ACB-C28D-352E-000AEA2C5356}"/>
              </a:ext>
            </a:extLst>
          </p:cNvPr>
          <p:cNvSpPr/>
          <p:nvPr userDrawn="1"/>
        </p:nvSpPr>
        <p:spPr>
          <a:xfrm>
            <a:off x="6340848" y="2382303"/>
            <a:ext cx="2377440" cy="23774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FEE9F7-D771-4EFD-C9C4-3E9D3A7F5EDC}"/>
              </a:ext>
            </a:extLst>
          </p:cNvPr>
          <p:cNvSpPr/>
          <p:nvPr userDrawn="1"/>
        </p:nvSpPr>
        <p:spPr>
          <a:xfrm>
            <a:off x="3468495" y="2382303"/>
            <a:ext cx="2377440" cy="23774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D79FB56-06D0-0403-1382-8CC18739665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458" y="2624619"/>
            <a:ext cx="1892808" cy="1892808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761AD9FA-7307-5761-D0BA-429414231D6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10811" y="2624619"/>
            <a:ext cx="1892808" cy="1892808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5">
            <a:extLst>
              <a:ext uri="{FF2B5EF4-FFF2-40B4-BE49-F238E27FC236}">
                <a16:creationId xmlns:a16="http://schemas.microsoft.com/office/drawing/2014/main" id="{E90A1BAD-3EF2-3649-1433-36CC16B0077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83164" y="2624619"/>
            <a:ext cx="1892808" cy="1892808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id="{29620C04-A949-59BD-DB48-2D9657D56D9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5516" y="2624619"/>
            <a:ext cx="1892808" cy="1892808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66E54D-8BCB-94BE-96AC-1DF03BC8E3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7696" y="5001768"/>
            <a:ext cx="1883664" cy="36576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65E13D5-A494-5C7B-7D8B-ACC5A9CC2B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15383" y="5001768"/>
            <a:ext cx="1883664" cy="36576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5E9E9DB-B904-0E52-F36E-875DEF5561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87736" y="5001768"/>
            <a:ext cx="1883664" cy="36576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AFAB388-1703-05B3-FF78-8BD61D0DBF6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456420" y="4995055"/>
            <a:ext cx="1883664" cy="36576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0F7A7B-C617-73EF-C258-1DE68E292A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77696" y="5477256"/>
            <a:ext cx="1883664" cy="36576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505B010-0DE0-160A-8F55-99CBBD0B51C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715383" y="5477256"/>
            <a:ext cx="1883664" cy="36576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587A03F-BE4E-C7A4-28CD-3B4C581E55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587736" y="5477256"/>
            <a:ext cx="1883664" cy="36576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AE93713-B7D7-8AA5-A8BF-59C7A0F464F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456420" y="5477256"/>
            <a:ext cx="1883664" cy="36576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31347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71600-BED0-74AC-E859-D58783F02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CF5505-6B6A-48E5-4975-2D3C5B735E22}"/>
              </a:ext>
            </a:extLst>
          </p:cNvPr>
          <p:cNvSpPr/>
          <p:nvPr userDrawn="1"/>
        </p:nvSpPr>
        <p:spPr>
          <a:xfrm>
            <a:off x="859536" y="1316736"/>
            <a:ext cx="1920240" cy="19202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05CAC1-7E1B-02CD-1894-8E1B2435F15E}"/>
              </a:ext>
            </a:extLst>
          </p:cNvPr>
          <p:cNvSpPr/>
          <p:nvPr userDrawn="1"/>
        </p:nvSpPr>
        <p:spPr>
          <a:xfrm>
            <a:off x="9473184" y="1316736"/>
            <a:ext cx="1920240" cy="19202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AC60B15-4ACB-C28D-352E-000AEA2C5356}"/>
              </a:ext>
            </a:extLst>
          </p:cNvPr>
          <p:cNvSpPr/>
          <p:nvPr userDrawn="1"/>
        </p:nvSpPr>
        <p:spPr>
          <a:xfrm>
            <a:off x="6601968" y="1316736"/>
            <a:ext cx="1920240" cy="19202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FEE9F7-D771-4EFD-C9C4-3E9D3A7F5EDC}"/>
              </a:ext>
            </a:extLst>
          </p:cNvPr>
          <p:cNvSpPr/>
          <p:nvPr userDrawn="1"/>
        </p:nvSpPr>
        <p:spPr>
          <a:xfrm>
            <a:off x="3730752" y="1316736"/>
            <a:ext cx="1920240" cy="19202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D79FB56-06D0-0403-1382-8CC18739665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5840" y="1463040"/>
            <a:ext cx="1627632" cy="1627632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761AD9FA-7307-5761-D0BA-429414231D6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77056" y="1463040"/>
            <a:ext cx="1627632" cy="1627632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5">
            <a:extLst>
              <a:ext uri="{FF2B5EF4-FFF2-40B4-BE49-F238E27FC236}">
                <a16:creationId xmlns:a16="http://schemas.microsoft.com/office/drawing/2014/main" id="{E90A1BAD-3EF2-3649-1433-36CC16B0077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8272" y="1463040"/>
            <a:ext cx="1627632" cy="1627632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id="{29620C04-A949-59BD-DB48-2D9657D56D9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19488" y="1463040"/>
            <a:ext cx="1627632" cy="1627632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66E54D-8BCB-94BE-96AC-1DF03BC8E3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1871" y="3310128"/>
            <a:ext cx="254203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cap="all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65E13D5-A494-5C7B-7D8B-ACC5A9CC2B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25459" y="3310128"/>
            <a:ext cx="254203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cap="all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5E9E9DB-B904-0E52-F36E-875DEF5561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99047" y="3310128"/>
            <a:ext cx="254203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cap="all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AFAB388-1703-05B3-FF78-8BD61D0DBF6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72635" y="3310128"/>
            <a:ext cx="254203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cap="all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0F7A7B-C617-73EF-C258-1DE68E292A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0451" y="3547872"/>
            <a:ext cx="240487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505B010-0DE0-160A-8F55-99CBBD0B51C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494039" y="3547872"/>
            <a:ext cx="240487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587A03F-BE4E-C7A4-28CD-3B4C581E553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627" y="3547872"/>
            <a:ext cx="240487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AE93713-B7D7-8AA5-A8BF-59C7A0F464F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241215" y="3547872"/>
            <a:ext cx="240487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694D5D-D114-545E-8968-EE52F1FAACD9}"/>
              </a:ext>
            </a:extLst>
          </p:cNvPr>
          <p:cNvSpPr/>
          <p:nvPr userDrawn="1"/>
        </p:nvSpPr>
        <p:spPr>
          <a:xfrm>
            <a:off x="891094" y="4046638"/>
            <a:ext cx="1920240" cy="19202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1F0EA9-F152-D4A8-60CA-876313A12A0F}"/>
              </a:ext>
            </a:extLst>
          </p:cNvPr>
          <p:cNvSpPr/>
          <p:nvPr userDrawn="1"/>
        </p:nvSpPr>
        <p:spPr>
          <a:xfrm>
            <a:off x="9504742" y="4046638"/>
            <a:ext cx="1920240" cy="19202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29A927-D447-C6DB-D0DF-295C86F7F543}"/>
              </a:ext>
            </a:extLst>
          </p:cNvPr>
          <p:cNvSpPr/>
          <p:nvPr userDrawn="1"/>
        </p:nvSpPr>
        <p:spPr>
          <a:xfrm>
            <a:off x="6633526" y="4046638"/>
            <a:ext cx="1920240" cy="19202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B43E8A-FF02-8CD2-CA08-4C1AE2DC9896}"/>
              </a:ext>
            </a:extLst>
          </p:cNvPr>
          <p:cNvSpPr/>
          <p:nvPr userDrawn="1"/>
        </p:nvSpPr>
        <p:spPr>
          <a:xfrm>
            <a:off x="3762310" y="4046638"/>
            <a:ext cx="1920240" cy="19202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25">
            <a:extLst>
              <a:ext uri="{FF2B5EF4-FFF2-40B4-BE49-F238E27FC236}">
                <a16:creationId xmlns:a16="http://schemas.microsoft.com/office/drawing/2014/main" id="{3132BE3B-1EE9-7716-ECB5-8BC0B89EAEB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7398" y="4192942"/>
            <a:ext cx="1627632" cy="1627632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5">
            <a:extLst>
              <a:ext uri="{FF2B5EF4-FFF2-40B4-BE49-F238E27FC236}">
                <a16:creationId xmlns:a16="http://schemas.microsoft.com/office/drawing/2014/main" id="{FE921522-E652-E53C-FF12-51A48357AF8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908614" y="4192942"/>
            <a:ext cx="1627632" cy="1627632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5">
            <a:extLst>
              <a:ext uri="{FF2B5EF4-FFF2-40B4-BE49-F238E27FC236}">
                <a16:creationId xmlns:a16="http://schemas.microsoft.com/office/drawing/2014/main" id="{214CB254-16F9-3553-594E-EB218F232065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779830" y="4192942"/>
            <a:ext cx="1627632" cy="1627632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5">
            <a:extLst>
              <a:ext uri="{FF2B5EF4-FFF2-40B4-BE49-F238E27FC236}">
                <a16:creationId xmlns:a16="http://schemas.microsoft.com/office/drawing/2014/main" id="{7A9EC28A-341B-93AD-0878-FD6FB1FA09A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651046" y="4192942"/>
            <a:ext cx="1627632" cy="1627632"/>
          </a:xfr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F9600B41-7AC1-4AB3-D477-3DED96C45DA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83429" y="6040030"/>
            <a:ext cx="254203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cap="all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047050C-D925-8024-FE84-059D6ED498B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457017" y="6040030"/>
            <a:ext cx="254203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cap="all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FA98DD5A-5CCF-06EC-A37C-6B8F73DEA24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330605" y="6040030"/>
            <a:ext cx="254203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cap="all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36E51CF1-6CE1-4C2B-B0F3-E27AC9D8E07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204193" y="6040030"/>
            <a:ext cx="254203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cap="all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6">
            <a:extLst>
              <a:ext uri="{FF2B5EF4-FFF2-40B4-BE49-F238E27FC236}">
                <a16:creationId xmlns:a16="http://schemas.microsoft.com/office/drawing/2014/main" id="{2E220CFE-09FA-9F6C-0140-22550E40408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20451" y="6281928"/>
            <a:ext cx="240487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6">
            <a:extLst>
              <a:ext uri="{FF2B5EF4-FFF2-40B4-BE49-F238E27FC236}">
                <a16:creationId xmlns:a16="http://schemas.microsoft.com/office/drawing/2014/main" id="{2CD098FD-F755-DEEF-961D-C2CD950DD44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494039" y="6281928"/>
            <a:ext cx="240487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6">
            <a:extLst>
              <a:ext uri="{FF2B5EF4-FFF2-40B4-BE49-F238E27FC236}">
                <a16:creationId xmlns:a16="http://schemas.microsoft.com/office/drawing/2014/main" id="{7B8F406E-5772-0785-778D-9C3A53DF0139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67627" y="6281928"/>
            <a:ext cx="240487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6">
            <a:extLst>
              <a:ext uri="{FF2B5EF4-FFF2-40B4-BE49-F238E27FC236}">
                <a16:creationId xmlns:a16="http://schemas.microsoft.com/office/drawing/2014/main" id="{FD8160AF-264D-1536-7344-9E2C417A079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9241215" y="6281928"/>
            <a:ext cx="2404872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2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73789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8801671-5354-25B9-AE33-6658E56534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9050" y="2075688"/>
            <a:ext cx="12188952" cy="1417320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351F93D-D965-F520-0596-E03E472A49E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1500" y="2327104"/>
            <a:ext cx="1828979" cy="914489"/>
          </a:xfrm>
          <a:custGeom>
            <a:avLst/>
            <a:gdLst>
              <a:gd name="connsiteX0" fmla="*/ 91449 w 1828979"/>
              <a:gd name="connsiteY0" fmla="*/ 0 h 914489"/>
              <a:gd name="connsiteX1" fmla="*/ 1737530 w 1828979"/>
              <a:gd name="connsiteY1" fmla="*/ 0 h 914489"/>
              <a:gd name="connsiteX2" fmla="*/ 1828979 w 1828979"/>
              <a:gd name="connsiteY2" fmla="*/ 91449 h 914489"/>
              <a:gd name="connsiteX3" fmla="*/ 1828979 w 1828979"/>
              <a:gd name="connsiteY3" fmla="*/ 823040 h 914489"/>
              <a:gd name="connsiteX4" fmla="*/ 1737530 w 1828979"/>
              <a:gd name="connsiteY4" fmla="*/ 914489 h 914489"/>
              <a:gd name="connsiteX5" fmla="*/ 91449 w 1828979"/>
              <a:gd name="connsiteY5" fmla="*/ 914489 h 914489"/>
              <a:gd name="connsiteX6" fmla="*/ 0 w 1828979"/>
              <a:gd name="connsiteY6" fmla="*/ 823040 h 914489"/>
              <a:gd name="connsiteX7" fmla="*/ 0 w 1828979"/>
              <a:gd name="connsiteY7" fmla="*/ 91449 h 914489"/>
              <a:gd name="connsiteX8" fmla="*/ 91449 w 1828979"/>
              <a:gd name="connsiteY8" fmla="*/ 0 h 91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979" h="914489">
                <a:moveTo>
                  <a:pt x="91449" y="0"/>
                </a:moveTo>
                <a:lnTo>
                  <a:pt x="1737530" y="0"/>
                </a:lnTo>
                <a:cubicBezTo>
                  <a:pt x="1788036" y="0"/>
                  <a:pt x="1828979" y="40943"/>
                  <a:pt x="1828979" y="91449"/>
                </a:cubicBezTo>
                <a:lnTo>
                  <a:pt x="1828979" y="823040"/>
                </a:lnTo>
                <a:cubicBezTo>
                  <a:pt x="1828979" y="873546"/>
                  <a:pt x="1788036" y="914489"/>
                  <a:pt x="1737530" y="914489"/>
                </a:cubicBezTo>
                <a:lnTo>
                  <a:pt x="91449" y="914489"/>
                </a:lnTo>
                <a:cubicBezTo>
                  <a:pt x="40943" y="914489"/>
                  <a:pt x="0" y="873546"/>
                  <a:pt x="0" y="823040"/>
                </a:cubicBezTo>
                <a:lnTo>
                  <a:pt x="0" y="91449"/>
                </a:lnTo>
                <a:cubicBezTo>
                  <a:pt x="0" y="40943"/>
                  <a:pt x="40943" y="0"/>
                  <a:pt x="9144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none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171600-BED0-74AC-E859-D58783F02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548640"/>
            <a:ext cx="11000232" cy="713232"/>
          </a:xfrm>
        </p:spPr>
        <p:txBody>
          <a:bodyPr lIns="91440" tIns="45720" rIns="91440" bIns="4572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A0642D-F9B7-ABDD-56F1-C71B524A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F20FC0-560E-9B91-B06D-87FEC1642A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479E1-9472-4ACD-160F-8E0AF3DC34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0F7A7B-C617-73EF-C258-1DE68E292A5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072" y="3648456"/>
            <a:ext cx="1828800" cy="950976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0" baseline="0">
                <a:latin typeface="Georgia Pro" panose="02040502050405020303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7B23B82-FE48-691B-0614-E1EBC67266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2858643" y="2327104"/>
            <a:ext cx="1828979" cy="914489"/>
          </a:xfrm>
          <a:custGeom>
            <a:avLst/>
            <a:gdLst>
              <a:gd name="connsiteX0" fmla="*/ 91449 w 1828979"/>
              <a:gd name="connsiteY0" fmla="*/ 0 h 914489"/>
              <a:gd name="connsiteX1" fmla="*/ 1737530 w 1828979"/>
              <a:gd name="connsiteY1" fmla="*/ 0 h 914489"/>
              <a:gd name="connsiteX2" fmla="*/ 1828979 w 1828979"/>
              <a:gd name="connsiteY2" fmla="*/ 91449 h 914489"/>
              <a:gd name="connsiteX3" fmla="*/ 1828979 w 1828979"/>
              <a:gd name="connsiteY3" fmla="*/ 823040 h 914489"/>
              <a:gd name="connsiteX4" fmla="*/ 1737530 w 1828979"/>
              <a:gd name="connsiteY4" fmla="*/ 914489 h 914489"/>
              <a:gd name="connsiteX5" fmla="*/ 91449 w 1828979"/>
              <a:gd name="connsiteY5" fmla="*/ 914489 h 914489"/>
              <a:gd name="connsiteX6" fmla="*/ 0 w 1828979"/>
              <a:gd name="connsiteY6" fmla="*/ 823040 h 914489"/>
              <a:gd name="connsiteX7" fmla="*/ 0 w 1828979"/>
              <a:gd name="connsiteY7" fmla="*/ 91449 h 914489"/>
              <a:gd name="connsiteX8" fmla="*/ 91449 w 1828979"/>
              <a:gd name="connsiteY8" fmla="*/ 0 h 91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979" h="914489">
                <a:moveTo>
                  <a:pt x="91449" y="0"/>
                </a:moveTo>
                <a:lnTo>
                  <a:pt x="1737530" y="0"/>
                </a:lnTo>
                <a:cubicBezTo>
                  <a:pt x="1788036" y="0"/>
                  <a:pt x="1828979" y="40943"/>
                  <a:pt x="1828979" y="91449"/>
                </a:cubicBezTo>
                <a:lnTo>
                  <a:pt x="1828979" y="823040"/>
                </a:lnTo>
                <a:cubicBezTo>
                  <a:pt x="1828979" y="873546"/>
                  <a:pt x="1788036" y="914489"/>
                  <a:pt x="1737530" y="914489"/>
                </a:cubicBezTo>
                <a:lnTo>
                  <a:pt x="91449" y="914489"/>
                </a:lnTo>
                <a:cubicBezTo>
                  <a:pt x="40943" y="914489"/>
                  <a:pt x="0" y="873546"/>
                  <a:pt x="0" y="823040"/>
                </a:cubicBezTo>
                <a:lnTo>
                  <a:pt x="0" y="91449"/>
                </a:lnTo>
                <a:cubicBezTo>
                  <a:pt x="0" y="40943"/>
                  <a:pt x="40943" y="0"/>
                  <a:pt x="9144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none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C38ADFA-DB10-BC5C-BC22-FDE36D0C70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145786" y="2327104"/>
            <a:ext cx="1828979" cy="914489"/>
          </a:xfrm>
          <a:custGeom>
            <a:avLst/>
            <a:gdLst>
              <a:gd name="connsiteX0" fmla="*/ 91449 w 1828979"/>
              <a:gd name="connsiteY0" fmla="*/ 0 h 914489"/>
              <a:gd name="connsiteX1" fmla="*/ 1737530 w 1828979"/>
              <a:gd name="connsiteY1" fmla="*/ 0 h 914489"/>
              <a:gd name="connsiteX2" fmla="*/ 1828979 w 1828979"/>
              <a:gd name="connsiteY2" fmla="*/ 91449 h 914489"/>
              <a:gd name="connsiteX3" fmla="*/ 1828979 w 1828979"/>
              <a:gd name="connsiteY3" fmla="*/ 823040 h 914489"/>
              <a:gd name="connsiteX4" fmla="*/ 1737530 w 1828979"/>
              <a:gd name="connsiteY4" fmla="*/ 914489 h 914489"/>
              <a:gd name="connsiteX5" fmla="*/ 91449 w 1828979"/>
              <a:gd name="connsiteY5" fmla="*/ 914489 h 914489"/>
              <a:gd name="connsiteX6" fmla="*/ 0 w 1828979"/>
              <a:gd name="connsiteY6" fmla="*/ 823040 h 914489"/>
              <a:gd name="connsiteX7" fmla="*/ 0 w 1828979"/>
              <a:gd name="connsiteY7" fmla="*/ 91449 h 914489"/>
              <a:gd name="connsiteX8" fmla="*/ 91449 w 1828979"/>
              <a:gd name="connsiteY8" fmla="*/ 0 h 91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979" h="914489">
                <a:moveTo>
                  <a:pt x="91449" y="0"/>
                </a:moveTo>
                <a:lnTo>
                  <a:pt x="1737530" y="0"/>
                </a:lnTo>
                <a:cubicBezTo>
                  <a:pt x="1788036" y="0"/>
                  <a:pt x="1828979" y="40943"/>
                  <a:pt x="1828979" y="91449"/>
                </a:cubicBezTo>
                <a:lnTo>
                  <a:pt x="1828979" y="823040"/>
                </a:lnTo>
                <a:cubicBezTo>
                  <a:pt x="1828979" y="873546"/>
                  <a:pt x="1788036" y="914489"/>
                  <a:pt x="1737530" y="914489"/>
                </a:cubicBezTo>
                <a:lnTo>
                  <a:pt x="91449" y="914489"/>
                </a:lnTo>
                <a:cubicBezTo>
                  <a:pt x="40943" y="914489"/>
                  <a:pt x="0" y="873546"/>
                  <a:pt x="0" y="823040"/>
                </a:cubicBezTo>
                <a:lnTo>
                  <a:pt x="0" y="91449"/>
                </a:lnTo>
                <a:cubicBezTo>
                  <a:pt x="0" y="40943"/>
                  <a:pt x="40943" y="0"/>
                  <a:pt x="9144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none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23303E63-49FF-BF6A-65B2-B3791D5E8E9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432929" y="2327104"/>
            <a:ext cx="1828979" cy="914489"/>
          </a:xfrm>
          <a:custGeom>
            <a:avLst/>
            <a:gdLst>
              <a:gd name="connsiteX0" fmla="*/ 91449 w 1828979"/>
              <a:gd name="connsiteY0" fmla="*/ 0 h 914489"/>
              <a:gd name="connsiteX1" fmla="*/ 1737530 w 1828979"/>
              <a:gd name="connsiteY1" fmla="*/ 0 h 914489"/>
              <a:gd name="connsiteX2" fmla="*/ 1828979 w 1828979"/>
              <a:gd name="connsiteY2" fmla="*/ 91449 h 914489"/>
              <a:gd name="connsiteX3" fmla="*/ 1828979 w 1828979"/>
              <a:gd name="connsiteY3" fmla="*/ 823040 h 914489"/>
              <a:gd name="connsiteX4" fmla="*/ 1737530 w 1828979"/>
              <a:gd name="connsiteY4" fmla="*/ 914489 h 914489"/>
              <a:gd name="connsiteX5" fmla="*/ 91449 w 1828979"/>
              <a:gd name="connsiteY5" fmla="*/ 914489 h 914489"/>
              <a:gd name="connsiteX6" fmla="*/ 0 w 1828979"/>
              <a:gd name="connsiteY6" fmla="*/ 823040 h 914489"/>
              <a:gd name="connsiteX7" fmla="*/ 0 w 1828979"/>
              <a:gd name="connsiteY7" fmla="*/ 91449 h 914489"/>
              <a:gd name="connsiteX8" fmla="*/ 91449 w 1828979"/>
              <a:gd name="connsiteY8" fmla="*/ 0 h 91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979" h="914489">
                <a:moveTo>
                  <a:pt x="91449" y="0"/>
                </a:moveTo>
                <a:lnTo>
                  <a:pt x="1737530" y="0"/>
                </a:lnTo>
                <a:cubicBezTo>
                  <a:pt x="1788036" y="0"/>
                  <a:pt x="1828979" y="40943"/>
                  <a:pt x="1828979" y="91449"/>
                </a:cubicBezTo>
                <a:lnTo>
                  <a:pt x="1828979" y="823040"/>
                </a:lnTo>
                <a:cubicBezTo>
                  <a:pt x="1828979" y="873546"/>
                  <a:pt x="1788036" y="914489"/>
                  <a:pt x="1737530" y="914489"/>
                </a:cubicBezTo>
                <a:lnTo>
                  <a:pt x="91449" y="914489"/>
                </a:lnTo>
                <a:cubicBezTo>
                  <a:pt x="40943" y="914489"/>
                  <a:pt x="0" y="873546"/>
                  <a:pt x="0" y="823040"/>
                </a:cubicBezTo>
                <a:lnTo>
                  <a:pt x="0" y="91449"/>
                </a:lnTo>
                <a:cubicBezTo>
                  <a:pt x="0" y="40943"/>
                  <a:pt x="40943" y="0"/>
                  <a:pt x="9144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none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019BCBF8-9A0B-77E4-5DF7-8CD785D7591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20072" y="2327104"/>
            <a:ext cx="1828979" cy="914489"/>
          </a:xfrm>
          <a:custGeom>
            <a:avLst/>
            <a:gdLst>
              <a:gd name="connsiteX0" fmla="*/ 91449 w 1828979"/>
              <a:gd name="connsiteY0" fmla="*/ 0 h 914489"/>
              <a:gd name="connsiteX1" fmla="*/ 1737530 w 1828979"/>
              <a:gd name="connsiteY1" fmla="*/ 0 h 914489"/>
              <a:gd name="connsiteX2" fmla="*/ 1828979 w 1828979"/>
              <a:gd name="connsiteY2" fmla="*/ 91449 h 914489"/>
              <a:gd name="connsiteX3" fmla="*/ 1828979 w 1828979"/>
              <a:gd name="connsiteY3" fmla="*/ 823040 h 914489"/>
              <a:gd name="connsiteX4" fmla="*/ 1737530 w 1828979"/>
              <a:gd name="connsiteY4" fmla="*/ 914489 h 914489"/>
              <a:gd name="connsiteX5" fmla="*/ 91449 w 1828979"/>
              <a:gd name="connsiteY5" fmla="*/ 914489 h 914489"/>
              <a:gd name="connsiteX6" fmla="*/ 0 w 1828979"/>
              <a:gd name="connsiteY6" fmla="*/ 823040 h 914489"/>
              <a:gd name="connsiteX7" fmla="*/ 0 w 1828979"/>
              <a:gd name="connsiteY7" fmla="*/ 91449 h 914489"/>
              <a:gd name="connsiteX8" fmla="*/ 91449 w 1828979"/>
              <a:gd name="connsiteY8" fmla="*/ 0 h 91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979" h="914489">
                <a:moveTo>
                  <a:pt x="91449" y="0"/>
                </a:moveTo>
                <a:lnTo>
                  <a:pt x="1737530" y="0"/>
                </a:lnTo>
                <a:cubicBezTo>
                  <a:pt x="1788036" y="0"/>
                  <a:pt x="1828979" y="40943"/>
                  <a:pt x="1828979" y="91449"/>
                </a:cubicBezTo>
                <a:lnTo>
                  <a:pt x="1828979" y="823040"/>
                </a:lnTo>
                <a:cubicBezTo>
                  <a:pt x="1828979" y="873546"/>
                  <a:pt x="1788036" y="914489"/>
                  <a:pt x="1737530" y="914489"/>
                </a:cubicBezTo>
                <a:lnTo>
                  <a:pt x="91449" y="914489"/>
                </a:lnTo>
                <a:cubicBezTo>
                  <a:pt x="40943" y="914489"/>
                  <a:pt x="0" y="873546"/>
                  <a:pt x="0" y="823040"/>
                </a:cubicBezTo>
                <a:lnTo>
                  <a:pt x="0" y="91449"/>
                </a:lnTo>
                <a:cubicBezTo>
                  <a:pt x="0" y="40943"/>
                  <a:pt x="40943" y="0"/>
                  <a:pt x="9144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none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370E1F27-CA25-CC83-8648-BD2FF65662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2862072" y="3648456"/>
            <a:ext cx="1828800" cy="950976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0" baseline="0">
                <a:latin typeface="Georgia Pro" panose="02040502050405020303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06E2DAC1-4D59-B9A9-D3E3-8469F6A8064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48072" y="3648456"/>
            <a:ext cx="1828800" cy="950976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0" baseline="0">
                <a:latin typeface="Georgia Pro" panose="02040502050405020303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7CCFBD73-F10F-920A-8618-49FA1D1D7B3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434072" y="3648456"/>
            <a:ext cx="1828800" cy="950976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0" baseline="0">
                <a:latin typeface="Georgia Pro" panose="02040502050405020303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28FCF34F-43DD-F6CD-17E8-07173138671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720072" y="3648456"/>
            <a:ext cx="1828800" cy="950976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0" baseline="0">
                <a:latin typeface="Georgia Pro" panose="02040502050405020303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3235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12130-8630-905D-9D4F-E7B8C6B3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6CD4D-4EDD-08EC-AB5B-41532118C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6A4F6-32E7-EC41-3F2D-8A84636FA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B67E8-114B-E080-6598-D3FE4E841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A1B82-72BC-F1FA-CE48-05B100C7A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3290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E271D-58B4-99E6-362C-DD1C21F4B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8096" y="1673352"/>
            <a:ext cx="5157216" cy="338328"/>
          </a:xfrm>
        </p:spPr>
        <p:txBody>
          <a:bodyPr anchor="t"/>
          <a:lstStyle>
            <a:lvl1pPr marL="0" indent="0"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6393B-EA4C-7241-94FA-169F6C1D5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2176272"/>
            <a:ext cx="4443984" cy="1563624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A20A9-6C2F-89E2-1241-5281CF14E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8096" y="4114800"/>
            <a:ext cx="5157216" cy="338328"/>
          </a:xfrm>
        </p:spPr>
        <p:txBody>
          <a:bodyPr anchor="t"/>
          <a:lstStyle>
            <a:lvl1pPr marL="0" indent="0"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4BBA64-3944-C0BE-4D5F-2745DA48BF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30352" y="4617720"/>
            <a:ext cx="4443984" cy="1563624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3DB55E-AAE4-9CE0-F3F5-42FC0405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402FF-5F4B-360D-40AE-AAD766288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A09ACC-3E58-495F-2609-AA1164DD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50F7DD41-68BA-5ED4-4C63-7E8F329A5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539496"/>
            <a:ext cx="6480264" cy="71323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1440363F-8B44-DEEA-CA7B-6EC275DE9BB0}"/>
              </a:ext>
            </a:extLst>
          </p:cNvPr>
          <p:cNvSpPr/>
          <p:nvPr userDrawn="1"/>
        </p:nvSpPr>
        <p:spPr>
          <a:xfrm>
            <a:off x="6928320" y="692650"/>
            <a:ext cx="3474720" cy="5394960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90DE099-D4CE-AF4C-15A9-B5ED3DCFBD7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65480" y="834382"/>
            <a:ext cx="3200400" cy="5111496"/>
          </a:xfrm>
          <a:custGeom>
            <a:avLst/>
            <a:gdLst>
              <a:gd name="connsiteX0" fmla="*/ 1600200 w 3200400"/>
              <a:gd name="connsiteY0" fmla="*/ 0 h 5111496"/>
              <a:gd name="connsiteX1" fmla="*/ 3200400 w 3200400"/>
              <a:gd name="connsiteY1" fmla="*/ 1600200 h 5111496"/>
              <a:gd name="connsiteX2" fmla="*/ 3200400 w 3200400"/>
              <a:gd name="connsiteY2" fmla="*/ 3511296 h 5111496"/>
              <a:gd name="connsiteX3" fmla="*/ 1600200 w 3200400"/>
              <a:gd name="connsiteY3" fmla="*/ 5111496 h 5111496"/>
              <a:gd name="connsiteX4" fmla="*/ 0 w 3200400"/>
              <a:gd name="connsiteY4" fmla="*/ 3511296 h 5111496"/>
              <a:gd name="connsiteX5" fmla="*/ 0 w 3200400"/>
              <a:gd name="connsiteY5" fmla="*/ 1600200 h 5111496"/>
              <a:gd name="connsiteX6" fmla="*/ 1600200 w 3200400"/>
              <a:gd name="connsiteY6" fmla="*/ 0 h 5111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00400" h="5111496">
                <a:moveTo>
                  <a:pt x="1600200" y="0"/>
                </a:moveTo>
                <a:cubicBezTo>
                  <a:pt x="2483966" y="0"/>
                  <a:pt x="3200400" y="716434"/>
                  <a:pt x="3200400" y="1600200"/>
                </a:cubicBezTo>
                <a:lnTo>
                  <a:pt x="3200400" y="3511296"/>
                </a:lnTo>
                <a:cubicBezTo>
                  <a:pt x="3200400" y="4395062"/>
                  <a:pt x="2483966" y="5111496"/>
                  <a:pt x="1600200" y="5111496"/>
                </a:cubicBezTo>
                <a:cubicBezTo>
                  <a:pt x="716434" y="5111496"/>
                  <a:pt x="0" y="4395062"/>
                  <a:pt x="0" y="3511296"/>
                </a:cubicBezTo>
                <a:lnTo>
                  <a:pt x="0" y="1600200"/>
                </a:lnTo>
                <a:cubicBezTo>
                  <a:pt x="0" y="716434"/>
                  <a:pt x="716434" y="0"/>
                  <a:pt x="1600200" y="0"/>
                </a:cubicBezTo>
                <a:close/>
              </a:path>
            </a:pathLst>
          </a:custGeom>
          <a:ln w="12700"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lvl1pPr marL="0" indent="0" algn="ctr">
              <a:buNone/>
              <a:defRPr lang="en-US" sz="140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6566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3A8960C-A12E-D82A-6B11-91A17BB387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1659514"/>
            <a:ext cx="12188952" cy="713232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E271D-58B4-99E6-362C-DD1C21F4B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808" y="2788920"/>
            <a:ext cx="2926080" cy="502920"/>
          </a:xfrm>
        </p:spPr>
        <p:txBody>
          <a:bodyPr anchor="ctr"/>
          <a:lstStyle>
            <a:lvl1pPr marL="0" indent="0"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6393B-EA4C-7241-94FA-169F6C1D5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383280"/>
            <a:ext cx="3310128" cy="2578608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A20A9-6C2F-89E2-1241-5281CF14E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99432" y="2788920"/>
            <a:ext cx="2926080" cy="502920"/>
          </a:xfrm>
        </p:spPr>
        <p:txBody>
          <a:bodyPr anchor="ctr"/>
          <a:lstStyle>
            <a:lvl1pPr marL="0" indent="0"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4BBA64-3944-C0BE-4D5F-2745DA48BF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79976" y="3383280"/>
            <a:ext cx="3310128" cy="2578608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3DB55E-AAE4-9CE0-F3F5-42FC0405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402FF-5F4B-360D-40AE-AAD766288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A09ACC-3E58-495F-2609-AA1164DD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50F7DD41-68BA-5ED4-4C63-7E8F329A5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539496"/>
            <a:ext cx="11137392" cy="71323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FC5E0B4-4989-E17B-6DAA-16B8AFB102C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22208" y="2788920"/>
            <a:ext cx="2926080" cy="502920"/>
          </a:xfrm>
        </p:spPr>
        <p:txBody>
          <a:bodyPr anchor="ctr"/>
          <a:lstStyle>
            <a:lvl1pPr marL="0" indent="0"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D6DEF40E-B278-4F59-AAF8-8468E2B08F3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275320" y="3383280"/>
            <a:ext cx="3310128" cy="2578608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3807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903890E5-21F7-5145-68D0-81916C073BFE}"/>
              </a:ext>
            </a:extLst>
          </p:cNvPr>
          <p:cNvSpPr/>
          <p:nvPr userDrawn="1"/>
        </p:nvSpPr>
        <p:spPr>
          <a:xfrm>
            <a:off x="7607808" y="2505456"/>
            <a:ext cx="3494544" cy="3494544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06338A-E3B7-F581-6979-B6DB684C81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47888" y="0"/>
            <a:ext cx="2203704" cy="6464808"/>
          </a:xfrm>
          <a:custGeom>
            <a:avLst/>
            <a:gdLst>
              <a:gd name="connsiteX0" fmla="*/ 0 w 2203704"/>
              <a:gd name="connsiteY0" fmla="*/ 5604176 h 6464808"/>
              <a:gd name="connsiteX1" fmla="*/ 130276 w 2203704"/>
              <a:gd name="connsiteY1" fmla="*/ 5701594 h 6464808"/>
              <a:gd name="connsiteX2" fmla="*/ 1107192 w 2203704"/>
              <a:gd name="connsiteY2" fmla="*/ 6000000 h 6464808"/>
              <a:gd name="connsiteX3" fmla="*/ 2084109 w 2203704"/>
              <a:gd name="connsiteY3" fmla="*/ 5701594 h 6464808"/>
              <a:gd name="connsiteX4" fmla="*/ 2203704 w 2203704"/>
              <a:gd name="connsiteY4" fmla="*/ 5612162 h 6464808"/>
              <a:gd name="connsiteX5" fmla="*/ 2203704 w 2203704"/>
              <a:gd name="connsiteY5" fmla="*/ 6464808 h 6464808"/>
              <a:gd name="connsiteX6" fmla="*/ 0 w 2203704"/>
              <a:gd name="connsiteY6" fmla="*/ 6464808 h 6464808"/>
              <a:gd name="connsiteX7" fmla="*/ 0 w 2203704"/>
              <a:gd name="connsiteY7" fmla="*/ 0 h 6464808"/>
              <a:gd name="connsiteX8" fmla="*/ 2203704 w 2203704"/>
              <a:gd name="connsiteY8" fmla="*/ 0 h 6464808"/>
              <a:gd name="connsiteX9" fmla="*/ 2203704 w 2203704"/>
              <a:gd name="connsiteY9" fmla="*/ 2893295 h 6464808"/>
              <a:gd name="connsiteX10" fmla="*/ 2084109 w 2203704"/>
              <a:gd name="connsiteY10" fmla="*/ 2803863 h 6464808"/>
              <a:gd name="connsiteX11" fmla="*/ 1107192 w 2203704"/>
              <a:gd name="connsiteY11" fmla="*/ 2505456 h 6464808"/>
              <a:gd name="connsiteX12" fmla="*/ 130276 w 2203704"/>
              <a:gd name="connsiteY12" fmla="*/ 2803863 h 6464808"/>
              <a:gd name="connsiteX13" fmla="*/ 0 w 2203704"/>
              <a:gd name="connsiteY13" fmla="*/ 2901281 h 6464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3704" h="6464808">
                <a:moveTo>
                  <a:pt x="0" y="5604176"/>
                </a:moveTo>
                <a:lnTo>
                  <a:pt x="130276" y="5701594"/>
                </a:lnTo>
                <a:cubicBezTo>
                  <a:pt x="409142" y="5889992"/>
                  <a:pt x="745320" y="6000000"/>
                  <a:pt x="1107192" y="6000000"/>
                </a:cubicBezTo>
                <a:cubicBezTo>
                  <a:pt x="1469064" y="6000000"/>
                  <a:pt x="1805242" y="5889992"/>
                  <a:pt x="2084109" y="5701594"/>
                </a:cubicBezTo>
                <a:lnTo>
                  <a:pt x="2203704" y="5612162"/>
                </a:lnTo>
                <a:lnTo>
                  <a:pt x="2203704" y="6464808"/>
                </a:lnTo>
                <a:lnTo>
                  <a:pt x="0" y="6464808"/>
                </a:lnTo>
                <a:close/>
                <a:moveTo>
                  <a:pt x="0" y="0"/>
                </a:moveTo>
                <a:lnTo>
                  <a:pt x="2203704" y="0"/>
                </a:lnTo>
                <a:lnTo>
                  <a:pt x="2203704" y="2893295"/>
                </a:lnTo>
                <a:lnTo>
                  <a:pt x="2084109" y="2803863"/>
                </a:lnTo>
                <a:cubicBezTo>
                  <a:pt x="1805242" y="2615464"/>
                  <a:pt x="1469064" y="2505456"/>
                  <a:pt x="1107192" y="2505456"/>
                </a:cubicBezTo>
                <a:cubicBezTo>
                  <a:pt x="745320" y="2505456"/>
                  <a:pt x="409142" y="2615464"/>
                  <a:pt x="130276" y="2803863"/>
                </a:cubicBezTo>
                <a:lnTo>
                  <a:pt x="0" y="2901281"/>
                </a:ln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D4E4F-FFC8-081B-876A-5F0DB01B2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438912"/>
            <a:ext cx="6208776" cy="932688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F746E9F-2474-0415-BFE5-17B651EBFFA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8056" y="1709928"/>
            <a:ext cx="4709160" cy="3008376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Font typeface="Courier New" panose="02070309020205020404" pitchFamily="49" charset="0"/>
              <a:buNone/>
              <a:defRPr sz="1600">
                <a:latin typeface="Georgia Pro" panose="02040502050405020303" pitchFamily="18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 sz="1400"/>
            </a:lvl2pPr>
            <a:lvl3pPr marL="1143000" indent="-228600">
              <a:buFont typeface="Courier New" panose="02070309020205020404" pitchFamily="49" charset="0"/>
              <a:buChar char="o"/>
              <a:defRPr sz="1400"/>
            </a:lvl3pPr>
            <a:lvl4pPr marL="1600200" indent="-228600">
              <a:buFont typeface="Courier New" panose="02070309020205020404" pitchFamily="49" charset="0"/>
              <a:buChar char="o"/>
              <a:defRPr sz="1400"/>
            </a:lvl4pPr>
            <a:lvl5pPr marL="1885950" indent="-285750"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B5DE1F7-9A8F-6381-6E57-67C4979D297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09744" y="2707392"/>
            <a:ext cx="3090672" cy="3090672"/>
          </a:xfrm>
          <a:custGeom>
            <a:avLst/>
            <a:gdLst>
              <a:gd name="connsiteX0" fmla="*/ 1545336 w 3090672"/>
              <a:gd name="connsiteY0" fmla="*/ 0 h 3090672"/>
              <a:gd name="connsiteX1" fmla="*/ 3090672 w 3090672"/>
              <a:gd name="connsiteY1" fmla="*/ 1545336 h 3090672"/>
              <a:gd name="connsiteX2" fmla="*/ 1545336 w 3090672"/>
              <a:gd name="connsiteY2" fmla="*/ 3090672 h 3090672"/>
              <a:gd name="connsiteX3" fmla="*/ 0 w 3090672"/>
              <a:gd name="connsiteY3" fmla="*/ 1545336 h 3090672"/>
              <a:gd name="connsiteX4" fmla="*/ 1545336 w 3090672"/>
              <a:gd name="connsiteY4" fmla="*/ 0 h 3090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0672" h="3090672">
                <a:moveTo>
                  <a:pt x="1545336" y="0"/>
                </a:moveTo>
                <a:cubicBezTo>
                  <a:pt x="2398802" y="0"/>
                  <a:pt x="3090672" y="691870"/>
                  <a:pt x="3090672" y="1545336"/>
                </a:cubicBezTo>
                <a:cubicBezTo>
                  <a:pt x="3090672" y="2398802"/>
                  <a:pt x="2398802" y="3090672"/>
                  <a:pt x="1545336" y="3090672"/>
                </a:cubicBezTo>
                <a:cubicBezTo>
                  <a:pt x="691870" y="3090672"/>
                  <a:pt x="0" y="2398802"/>
                  <a:pt x="0" y="1545336"/>
                </a:cubicBezTo>
                <a:cubicBezTo>
                  <a:pt x="0" y="691870"/>
                  <a:pt x="691870" y="0"/>
                  <a:pt x="1545336" y="0"/>
                </a:cubicBezTo>
                <a:close/>
              </a:path>
            </a:pathLst>
          </a:custGeom>
          <a:ln>
            <a:solidFill>
              <a:schemeClr val="tx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52F918-8726-F0C7-3DD5-8FC63F1C2A8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E2775-2A6A-4308-A03B-DE565C253C3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0CDCBE-5B6E-9248-8031-5FEF6459FE2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6812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4FE8F1C-630A-10D8-9945-20F2BFD69584}"/>
              </a:ext>
            </a:extLst>
          </p:cNvPr>
          <p:cNvSpPr/>
          <p:nvPr userDrawn="1"/>
        </p:nvSpPr>
        <p:spPr>
          <a:xfrm>
            <a:off x="571500" y="4789316"/>
            <a:ext cx="11048999" cy="934828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2B26C0-A3BE-7202-44B2-9E5D9C9000BF}"/>
              </a:ext>
            </a:extLst>
          </p:cNvPr>
          <p:cNvSpPr/>
          <p:nvPr userDrawn="1"/>
        </p:nvSpPr>
        <p:spPr>
          <a:xfrm>
            <a:off x="3843315" y="1856545"/>
            <a:ext cx="4467272" cy="4467272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252A8E6-299E-7E66-3182-88FB338786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7999"/>
          </a:xfrm>
          <a:custGeom>
            <a:avLst/>
            <a:gdLst>
              <a:gd name="connsiteX0" fmla="*/ 6076951 w 12191999"/>
              <a:gd name="connsiteY0" fmla="*/ 1856545 h 6857999"/>
              <a:gd name="connsiteX1" fmla="*/ 3843315 w 12191999"/>
              <a:gd name="connsiteY1" fmla="*/ 4090181 h 6857999"/>
              <a:gd name="connsiteX2" fmla="*/ 3943735 w 12191999"/>
              <a:gd name="connsiteY2" fmla="*/ 4754396 h 6857999"/>
              <a:gd name="connsiteX3" fmla="*/ 3956516 w 12191999"/>
              <a:gd name="connsiteY3" fmla="*/ 4789316 h 6857999"/>
              <a:gd name="connsiteX4" fmla="*/ 571500 w 12191999"/>
              <a:gd name="connsiteY4" fmla="*/ 4789316 h 6857999"/>
              <a:gd name="connsiteX5" fmla="*/ 571500 w 12191999"/>
              <a:gd name="connsiteY5" fmla="*/ 5724144 h 6857999"/>
              <a:gd name="connsiteX6" fmla="*/ 4557546 w 12191999"/>
              <a:gd name="connsiteY6" fmla="*/ 5724144 h 6857999"/>
              <a:gd name="connsiteX7" fmla="*/ 4656152 w 12191999"/>
              <a:gd name="connsiteY7" fmla="*/ 5813763 h 6857999"/>
              <a:gd name="connsiteX8" fmla="*/ 6076951 w 12191999"/>
              <a:gd name="connsiteY8" fmla="*/ 6323817 h 6857999"/>
              <a:gd name="connsiteX9" fmla="*/ 7497751 w 12191999"/>
              <a:gd name="connsiteY9" fmla="*/ 5813763 h 6857999"/>
              <a:gd name="connsiteX10" fmla="*/ 7596357 w 12191999"/>
              <a:gd name="connsiteY10" fmla="*/ 5724144 h 6857999"/>
              <a:gd name="connsiteX11" fmla="*/ 11620499 w 12191999"/>
              <a:gd name="connsiteY11" fmla="*/ 5724144 h 6857999"/>
              <a:gd name="connsiteX12" fmla="*/ 11620499 w 12191999"/>
              <a:gd name="connsiteY12" fmla="*/ 4789316 h 6857999"/>
              <a:gd name="connsiteX13" fmla="*/ 8197387 w 12191999"/>
              <a:gd name="connsiteY13" fmla="*/ 4789316 h 6857999"/>
              <a:gd name="connsiteX14" fmla="*/ 8210167 w 12191999"/>
              <a:gd name="connsiteY14" fmla="*/ 4754396 h 6857999"/>
              <a:gd name="connsiteX15" fmla="*/ 8310587 w 12191999"/>
              <a:gd name="connsiteY15" fmla="*/ 4090181 h 6857999"/>
              <a:gd name="connsiteX16" fmla="*/ 6076951 w 12191999"/>
              <a:gd name="connsiteY16" fmla="*/ 1856545 h 6857999"/>
              <a:gd name="connsiteX17" fmla="*/ 0 w 12191999"/>
              <a:gd name="connsiteY17" fmla="*/ 0 h 6857999"/>
              <a:gd name="connsiteX18" fmla="*/ 12191999 w 12191999"/>
              <a:gd name="connsiteY18" fmla="*/ 0 h 6857999"/>
              <a:gd name="connsiteX19" fmla="*/ 12191999 w 12191999"/>
              <a:gd name="connsiteY19" fmla="*/ 6857999 h 6857999"/>
              <a:gd name="connsiteX20" fmla="*/ 0 w 12191999"/>
              <a:gd name="connsiteY2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1999" h="6857999">
                <a:moveTo>
                  <a:pt x="6076951" y="1856545"/>
                </a:moveTo>
                <a:cubicBezTo>
                  <a:pt x="4843348" y="1856545"/>
                  <a:pt x="3843315" y="2856578"/>
                  <a:pt x="3843315" y="4090181"/>
                </a:cubicBezTo>
                <a:cubicBezTo>
                  <a:pt x="3843315" y="4321482"/>
                  <a:pt x="3878473" y="4544571"/>
                  <a:pt x="3943735" y="4754396"/>
                </a:cubicBezTo>
                <a:lnTo>
                  <a:pt x="3956516" y="4789316"/>
                </a:lnTo>
                <a:lnTo>
                  <a:pt x="571500" y="4789316"/>
                </a:lnTo>
                <a:lnTo>
                  <a:pt x="571500" y="5724144"/>
                </a:lnTo>
                <a:lnTo>
                  <a:pt x="4557546" y="5724144"/>
                </a:lnTo>
                <a:lnTo>
                  <a:pt x="4656152" y="5813763"/>
                </a:lnTo>
                <a:cubicBezTo>
                  <a:pt x="5042256" y="6132405"/>
                  <a:pt x="5537250" y="6323817"/>
                  <a:pt x="6076951" y="6323817"/>
                </a:cubicBezTo>
                <a:cubicBezTo>
                  <a:pt x="6616653" y="6323817"/>
                  <a:pt x="7111647" y="6132405"/>
                  <a:pt x="7497751" y="5813763"/>
                </a:cubicBezTo>
                <a:lnTo>
                  <a:pt x="7596357" y="5724144"/>
                </a:lnTo>
                <a:lnTo>
                  <a:pt x="11620499" y="5724144"/>
                </a:lnTo>
                <a:lnTo>
                  <a:pt x="11620499" y="4789316"/>
                </a:lnTo>
                <a:lnTo>
                  <a:pt x="8197387" y="4789316"/>
                </a:lnTo>
                <a:lnTo>
                  <a:pt x="8210167" y="4754396"/>
                </a:lnTo>
                <a:cubicBezTo>
                  <a:pt x="8275430" y="4544571"/>
                  <a:pt x="8310587" y="4321482"/>
                  <a:pt x="8310587" y="4090181"/>
                </a:cubicBezTo>
                <a:cubicBezTo>
                  <a:pt x="8310587" y="2856578"/>
                  <a:pt x="7310554" y="1856545"/>
                  <a:pt x="6076951" y="1856545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D42636-F625-5B2A-E7CC-9D70418A2B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642" y="4858966"/>
            <a:ext cx="3133856" cy="795528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tabLst/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BA890-FB69-E772-1383-035C2A8231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87952" y="3136392"/>
            <a:ext cx="3822192" cy="1901952"/>
          </a:xfrm>
          <a:noFill/>
        </p:spPr>
        <p:txBody>
          <a:bodyPr anchor="ctr">
            <a:noAutofit/>
          </a:bodyPr>
          <a:lstStyle>
            <a:lvl1pPr marL="0" indent="0" algn="ctr">
              <a:lnSpc>
                <a:spcPct val="15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BE28B69-946C-B24F-CCEF-87E3AED87126}"/>
              </a:ext>
            </a:extLst>
          </p:cNvPr>
          <p:cNvSpPr/>
          <p:nvPr userDrawn="1"/>
        </p:nvSpPr>
        <p:spPr>
          <a:xfrm>
            <a:off x="4085940" y="2099170"/>
            <a:ext cx="3982022" cy="3982022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D7D49B4-7A74-A1C0-829E-B197F836F9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10588" y="4858966"/>
            <a:ext cx="3230538" cy="795709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5400" cap="all" baseline="0" dirty="0">
                <a:latin typeface="+mj-lt"/>
                <a:ea typeface="+mj-ea"/>
                <a:cs typeface="Posterama" panose="020B0504020200020000" pitchFamily="34" charset="0"/>
              </a:defRPr>
            </a:lvl1pPr>
          </a:lstStyle>
          <a:p>
            <a:pPr marL="228600" lvl="0" indent="-228600" algn="ctr">
              <a:spcBef>
                <a:spcPct val="0"/>
              </a:spcBef>
              <a:tabLst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82908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0E1F5-38C9-1546-6167-CD44D839D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6967F-C5FC-C0A1-4836-AAFEDADFF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5EE37-1DE7-122D-ECBB-4B6551B67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F770C-6739-75FB-C7FC-C22E3C670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FA3D0-7F36-344B-ABEC-307423CE1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81116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215E9-AE39-EA22-68E4-F6F5F16D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53FEA-0D4C-C313-3FB8-455A09F3A3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6A9C74-6B5D-5211-3C80-2719498278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4DC1F-12F0-31E2-FB53-35103C88B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E6BBC-DD80-4F13-F99B-D18A8576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4D0348-DEDB-7661-9535-E6EB822EC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0491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0C82-F8D9-8BC8-2929-38B48329A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83B34-1B04-99B8-068F-AB92A7DD9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BA94C9-41E5-3E36-B286-AD743FD8B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41B933-64C9-6C22-D116-D46FA26D3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14BBF4-7257-ACF0-92C7-83B5A46713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2F79E1-8A82-21C5-6D2B-9C7297004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577E0D-4079-D6A5-EFF2-3ED7F0942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0A3E59-37E2-1F44-2F79-AA63C9D8A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93719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DF0CC-677B-D7B9-BC9F-09FD36B67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928300-8C82-4427-27AC-F315D4075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4DFB51-50BD-0CD2-6F1F-ACD8C9282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23956F-D4AF-2C4D-7417-190A87656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0702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945174-15D0-A5F1-E39A-9205D4711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B11A0-D49E-E570-6F3A-D8D3ED43F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FC22E-CD31-9B5C-7884-2B4186AFF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1457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2394A-9F10-169D-E003-843F7457E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56A47-0EF8-4890-D871-4EE77B174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495F3-97BD-56DB-EB18-F2DCE3CF8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B908C-A996-F126-20A9-FD6EC3C59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D3EC29-70A5-11CF-F40F-D0729770A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90EBF-0A0D-7570-B24F-266AA34EA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661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6ED18-2988-15D4-6DDA-EC67D926D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503FC6-C7F9-73E0-34DA-2DE64727FE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0A51B0-4146-B231-E619-5ADA7AB81B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6A7352-CF4C-32CC-CD5D-A5D2472BB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277CA-E7F8-B9DC-6787-05F62E023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109F-0EE6-6BF0-E3AA-C2D10F465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6CE9F-4BD8-A748-847B-B97BB3C5BA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3417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microsoft.com/office/2007/relationships/hdphoto" Target="../media/hdphoto1.wdp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artisticPhotocopy trans="32000" detail="4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2A85B1-8C89-0C08-D628-BF0842E77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3496F-C8C6-4EEA-511C-BBEC518D4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BE88A-4407-CA3C-7F9A-F13DF273FA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D3AD2-8E9E-C65D-7E46-67A8177A81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CF8B3-C146-01F1-4AD5-F6A2E5D91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1B0F4B-0C18-A6EF-504D-3212584D400C}"/>
              </a:ext>
            </a:extLst>
          </p:cNvPr>
          <p:cNvCxnSpPr>
            <a:cxnSpLocks/>
          </p:cNvCxnSpPr>
          <p:nvPr userDrawn="1"/>
        </p:nvCxnSpPr>
        <p:spPr>
          <a:xfrm>
            <a:off x="571500" y="6475009"/>
            <a:ext cx="11010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F500CD2-CC61-5D55-D39D-D07230DC4CC9}"/>
              </a:ext>
            </a:extLst>
          </p:cNvPr>
          <p:cNvSpPr txBox="1"/>
          <p:nvPr userDrawn="1"/>
        </p:nvSpPr>
        <p:spPr>
          <a:xfrm>
            <a:off x="5718675" y="6349075"/>
            <a:ext cx="757170" cy="261610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100" dirty="0">
              <a:latin typeface="Posterama" panose="020B0504020200020000" pitchFamily="34" charset="0"/>
              <a:cs typeface="Posterama" panose="020B050402020002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396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3" r:id="rId1"/>
    <p:sldLayoutId id="2147484134" r:id="rId2"/>
    <p:sldLayoutId id="2147484135" r:id="rId3"/>
    <p:sldLayoutId id="2147484136" r:id="rId4"/>
    <p:sldLayoutId id="2147484137" r:id="rId5"/>
    <p:sldLayoutId id="2147484138" r:id="rId6"/>
    <p:sldLayoutId id="2147484139" r:id="rId7"/>
    <p:sldLayoutId id="2147484140" r:id="rId8"/>
    <p:sldLayoutId id="2147484141" r:id="rId9"/>
    <p:sldLayoutId id="2147484142" r:id="rId10"/>
    <p:sldLayoutId id="2147484143" r:id="rId11"/>
    <p:sldLayoutId id="2147484144" r:id="rId12"/>
    <p:sldLayoutId id="2147483659" r:id="rId13"/>
    <p:sldLayoutId id="2147483660" r:id="rId14"/>
    <p:sldLayoutId id="2147483651" r:id="rId15"/>
    <p:sldLayoutId id="2147483662" r:id="rId16"/>
    <p:sldLayoutId id="2147483663" r:id="rId17"/>
    <p:sldLayoutId id="2147483664" r:id="rId18"/>
    <p:sldLayoutId id="2147483665" r:id="rId19"/>
    <p:sldLayoutId id="2147483653" r:id="rId20"/>
    <p:sldLayoutId id="2147483666" r:id="rId21"/>
    <p:sldLayoutId id="2147483667" r:id="rId22"/>
    <p:sldLayoutId id="2147483668" r:id="rId23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 advClick="0" advTm="15000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D5384-39D4-802C-2C0E-CA7F1EF99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61" y="192024"/>
            <a:ext cx="11000232" cy="713232"/>
          </a:xfrm>
        </p:spPr>
        <p:txBody>
          <a:bodyPr>
            <a:normAutofit fontScale="90000"/>
          </a:bodyPr>
          <a:lstStyle/>
          <a:p>
            <a:r>
              <a:rPr lang="en-IN" dirty="0"/>
              <a:t> </a:t>
            </a:r>
            <a:br>
              <a:rPr lang="en-IN" dirty="0"/>
            </a:b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176620-B3FA-D2F3-0081-7FAF6ACA7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61" y="1252728"/>
            <a:ext cx="6232209" cy="45021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74F60B-828C-123E-E1D0-E1B3E2A66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870" y="1252729"/>
            <a:ext cx="5324539" cy="451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25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7000">
        <p15:prstTrans prst="airplane"/>
      </p:transition>
    </mc:Choice>
    <mc:Fallback xmlns="">
      <p:transition spd="slow" advTm="47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06D86D-3A44-A34D-4247-FF6496E58881}"/>
              </a:ext>
            </a:extLst>
          </p:cNvPr>
          <p:cNvSpPr txBox="1"/>
          <p:nvPr/>
        </p:nvSpPr>
        <p:spPr>
          <a:xfrm>
            <a:off x="3470016" y="2708702"/>
            <a:ext cx="7964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latin typeface="Arial Rounded MT Bold" panose="020F0704030504030204" pitchFamily="34" charset="0"/>
              </a:rPr>
              <a:t>THANK YOU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E89CC0-3E0B-F83C-A122-F282A1FEA292}"/>
              </a:ext>
            </a:extLst>
          </p:cNvPr>
          <p:cNvSpPr txBox="1"/>
          <p:nvPr/>
        </p:nvSpPr>
        <p:spPr>
          <a:xfrm>
            <a:off x="6085531" y="3758362"/>
            <a:ext cx="496956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dirty="0">
                <a:latin typeface="Arial Rounded MT Bold" panose="020F0704030504030204" pitchFamily="34" charset="0"/>
              </a:rPr>
              <a:t>BY</a:t>
            </a:r>
          </a:p>
          <a:p>
            <a:r>
              <a:rPr lang="en-IN" sz="3500" dirty="0">
                <a:latin typeface="Arial Rounded MT Bold" panose="020F0704030504030204" pitchFamily="34" charset="0"/>
              </a:rPr>
              <a:t>      SANJAI SK</a:t>
            </a:r>
          </a:p>
          <a:p>
            <a:endParaRPr lang="en-IN" sz="35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654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750" advClick="0" advTm="15000">
        <p14:vortex dir="r"/>
      </p:transition>
    </mc:Choice>
    <mc:Fallback xmlns=""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37122A9-3179-BD10-2B41-D772D34F75CC}"/>
              </a:ext>
            </a:extLst>
          </p:cNvPr>
          <p:cNvSpPr txBox="1"/>
          <p:nvPr/>
        </p:nvSpPr>
        <p:spPr>
          <a:xfrm>
            <a:off x="1517374" y="2011894"/>
            <a:ext cx="9157252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900" dirty="0">
                <a:latin typeface="Algerian" panose="04020705040A02060702" pitchFamily="82" charset="0"/>
              </a:rPr>
              <a:t>Queen of scientific world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EF12DA-F2E7-E595-7982-E2CDEC6F6DD7}"/>
              </a:ext>
            </a:extLst>
          </p:cNvPr>
          <p:cNvSpPr txBox="1"/>
          <p:nvPr/>
        </p:nvSpPr>
        <p:spPr>
          <a:xfrm>
            <a:off x="4578626" y="2075718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latin typeface="Algerian" panose="04020705040A02060702" pitchFamily="82" charset="0"/>
              </a:rPr>
              <a:t>Marie curie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A6BCF0-7BC9-F146-60FE-61F3774DB240}"/>
              </a:ext>
            </a:extLst>
          </p:cNvPr>
          <p:cNvSpPr txBox="1"/>
          <p:nvPr/>
        </p:nvSpPr>
        <p:spPr>
          <a:xfrm>
            <a:off x="1762540" y="-76733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40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611655"/>
      </p:ext>
    </p:extLst>
  </p:cSld>
  <p:clrMapOvr>
    <a:masterClrMapping/>
  </p:clrMapOvr>
  <p:transition spd="slow" advClick="0" advTm="2000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feathers">
            <a:extLst>
              <a:ext uri="{FF2B5EF4-FFF2-40B4-BE49-F238E27FC236}">
                <a16:creationId xmlns:a16="http://schemas.microsoft.com/office/drawing/2014/main" id="{4F22309A-3E5E-DB9C-8093-A7A57190328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 trans="32000" scaling="20"/>
                    </a14:imgEffect>
                    <a14:imgEffect>
                      <a14:sharpenSoften amount="-4000"/>
                    </a14:imgEffect>
                    <a14:imgEffect>
                      <a14:colorTemperature colorTemp="11301"/>
                    </a14:imgEffect>
                    <a14:imgEffect>
                      <a14:saturation sat="210000"/>
                    </a14:imgEffect>
                    <a14:imgEffect>
                      <a14:brightnessContrast bright="-3000" contrast="-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76E06F-847B-DA3B-16C0-4ABAD9D66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066" y="2175549"/>
            <a:ext cx="8037576" cy="932688"/>
          </a:xfrm>
        </p:spPr>
        <p:txBody>
          <a:bodyPr/>
          <a:lstStyle/>
          <a:p>
            <a:r>
              <a:rPr lang="en-US" dirty="0"/>
              <a:t>Marie curie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71C900-37E6-0382-B392-9216178008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4946" y="1692998"/>
            <a:ext cx="1743075" cy="1897791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E528436-7760-662D-D29B-F440C737E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6315" y="4461910"/>
            <a:ext cx="3291840" cy="521208"/>
          </a:xfrm>
        </p:spPr>
        <p:txBody>
          <a:bodyPr/>
          <a:lstStyle/>
          <a:p>
            <a:r>
              <a:rPr lang="en-GB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5714452"/>
      </p:ext>
    </p:extLst>
  </p:cSld>
  <p:clrMapOvr>
    <a:masterClrMapping/>
  </p:clrMapOvr>
  <p:transition spd="slow" advClick="0" advTm="100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2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D7D0A2A-7AF8-9A25-E67E-2119BD217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3425" y="321322"/>
            <a:ext cx="3325432" cy="62153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06EE54E-9355-CB95-8218-C3230D69E2ED}"/>
              </a:ext>
            </a:extLst>
          </p:cNvPr>
          <p:cNvSpPr txBox="1"/>
          <p:nvPr/>
        </p:nvSpPr>
        <p:spPr>
          <a:xfrm>
            <a:off x="1243584" y="642031"/>
            <a:ext cx="613697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MARIE WAS A POLISH BORN SCIENTIST WHO MADE  GROUNDBREKING CONTIBUTIONS TO THE FIELDS OF</a:t>
            </a:r>
            <a:r>
              <a:rPr lang="en-GB" sz="2800" dirty="0">
                <a:latin typeface="Algerian" panose="04020705040A02060702" pitchFamily="82" charset="0"/>
              </a:rPr>
              <a:t> </a:t>
            </a:r>
            <a:r>
              <a:rPr lang="en-GB" sz="2800" b="1" dirty="0">
                <a:latin typeface="Algerian" panose="04020705040A02060702" pitchFamily="82" charset="0"/>
              </a:rPr>
              <a:t>PHYSICS </a:t>
            </a:r>
            <a:r>
              <a:rPr lang="en-GB" sz="2800" dirty="0"/>
              <a:t>AND </a:t>
            </a:r>
            <a:r>
              <a:rPr lang="en-GB" sz="2800" b="1" dirty="0">
                <a:latin typeface="Algerian" panose="04020705040A02060702" pitchFamily="82" charset="0"/>
              </a:rPr>
              <a:t>CEMISTRY</a:t>
            </a:r>
            <a:r>
              <a:rPr lang="en-GB" sz="2800" b="1" dirty="0"/>
              <a:t>.</a:t>
            </a:r>
            <a:endParaRPr lang="en-IN" sz="28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03A71C-2213-4C82-0F3F-F8BEE7DF9CEA}"/>
              </a:ext>
            </a:extLst>
          </p:cNvPr>
          <p:cNvSpPr txBox="1"/>
          <p:nvPr/>
        </p:nvSpPr>
        <p:spPr>
          <a:xfrm>
            <a:off x="1243584" y="2655458"/>
            <a:ext cx="5880230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500" dirty="0"/>
              <a:t>Curie was born in Warsaw, </a:t>
            </a:r>
            <a:r>
              <a:rPr lang="en-GB" sz="2500" b="1" dirty="0"/>
              <a:t>Poland</a:t>
            </a:r>
            <a:r>
              <a:rPr lang="en-GB" sz="2500" dirty="0"/>
              <a:t> in </a:t>
            </a:r>
            <a:r>
              <a:rPr lang="en-GB" sz="2500" b="1" dirty="0"/>
              <a:t>1867</a:t>
            </a:r>
            <a:r>
              <a:rPr lang="en-GB" sz="2500" dirty="0"/>
              <a:t>. She moved to</a:t>
            </a:r>
            <a:r>
              <a:rPr lang="en-GB" sz="2500" b="1" dirty="0"/>
              <a:t> Paris</a:t>
            </a:r>
            <a:r>
              <a:rPr lang="en-GB" sz="2500" dirty="0"/>
              <a:t> to study at the </a:t>
            </a:r>
            <a:r>
              <a:rPr lang="en-GB" sz="2500" b="1" dirty="0"/>
              <a:t>Sorbonne</a:t>
            </a:r>
            <a:r>
              <a:rPr lang="en-GB" sz="2500" dirty="0"/>
              <a:t>, where she earned degrees in </a:t>
            </a:r>
            <a:r>
              <a:rPr lang="en-GB" sz="25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physics and mathematics</a:t>
            </a:r>
            <a:r>
              <a:rPr lang="en-GB" sz="2500" dirty="0"/>
              <a:t>. While working on her doctoral research, she discovered two new elements: </a:t>
            </a:r>
            <a:r>
              <a:rPr lang="en-GB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radium</a:t>
            </a:r>
            <a:r>
              <a:rPr lang="en-GB" sz="2500" dirty="0"/>
              <a:t> and </a:t>
            </a:r>
            <a:r>
              <a:rPr lang="en-GB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polonium  </a:t>
            </a:r>
          </a:p>
          <a:p>
            <a:endParaRPr lang="en-IN" sz="25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A04647-1DBB-8B76-13F7-7C6B82648DE6}"/>
              </a:ext>
            </a:extLst>
          </p:cNvPr>
          <p:cNvSpPr txBox="1"/>
          <p:nvPr/>
        </p:nvSpPr>
        <p:spPr>
          <a:xfrm>
            <a:off x="1243584" y="4945883"/>
            <a:ext cx="61369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/>
              <a:t>Along with her husband </a:t>
            </a:r>
            <a:r>
              <a:rPr lang="en-GB" sz="2800" dirty="0" err="1">
                <a:latin typeface="Arial Rounded MT Bold" panose="020F0704030504030204" pitchFamily="34" charset="0"/>
                <a:cs typeface="Arial" panose="020B0604020202020204" pitchFamily="34" charset="0"/>
              </a:rPr>
              <a:t>pierre</a:t>
            </a:r>
            <a:r>
              <a:rPr lang="en-GB" sz="2800" dirty="0">
                <a:latin typeface="Arial Rounded MT Bold" panose="020F0704030504030204" pitchFamily="34" charset="0"/>
                <a:cs typeface="Arial" panose="020B0604020202020204" pitchFamily="34" charset="0"/>
              </a:rPr>
              <a:t> </a:t>
            </a:r>
            <a:r>
              <a:rPr lang="en-GB" sz="2800" dirty="0" err="1">
                <a:latin typeface="Arial Rounded MT Bold" panose="020F0704030504030204" pitchFamily="34" charset="0"/>
                <a:cs typeface="Arial" panose="020B0604020202020204" pitchFamily="34" charset="0"/>
              </a:rPr>
              <a:t>curie</a:t>
            </a:r>
            <a:r>
              <a:rPr lang="en-GB" sz="2800" dirty="0" err="1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2800" dirty="0" err="1">
                <a:cs typeface="Arial" panose="020B0604020202020204" pitchFamily="34" charset="0"/>
              </a:rPr>
              <a:t>who</a:t>
            </a:r>
            <a:r>
              <a:rPr lang="en-GB" sz="2800" dirty="0">
                <a:cs typeface="Arial" panose="020B0604020202020204" pitchFamily="34" charset="0"/>
              </a:rPr>
              <a:t> was a physics and chemistry teacher.</a:t>
            </a:r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07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51000">
        <p14:honeycomb/>
      </p:transition>
    </mc:Choice>
    <mc:Fallback xmlns="">
      <p:transition spd="slow" advTm="5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750"/>
                            </p:stCondLst>
                            <p:childTnLst>
                              <p:par>
                                <p:cTn id="1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250"/>
                            </p:stCondLst>
                            <p:childTnLst>
                              <p:par>
                                <p:cTn id="20" presetID="2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3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4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AA15430-29BD-9662-A9BA-97BD93DBE3CA}"/>
              </a:ext>
            </a:extLst>
          </p:cNvPr>
          <p:cNvSpPr txBox="1"/>
          <p:nvPr/>
        </p:nvSpPr>
        <p:spPr>
          <a:xfrm>
            <a:off x="1384852" y="424069"/>
            <a:ext cx="94222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>
                <a:latin typeface="Arial Rounded MT Bold" panose="020F0704030504030204" pitchFamily="34" charset="0"/>
              </a:rPr>
              <a:t>SACRIFICE SOMETHING TO ACHIEVE SUCEESS</a:t>
            </a:r>
            <a:endParaRPr lang="en-IN" sz="3000" dirty="0">
              <a:latin typeface="Arial Rounded MT Bold" panose="020F07040305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E277CD-BA49-6925-A9B7-9BC8E081A2A2}"/>
              </a:ext>
            </a:extLst>
          </p:cNvPr>
          <p:cNvSpPr txBox="1"/>
          <p:nvPr/>
        </p:nvSpPr>
        <p:spPr>
          <a:xfrm>
            <a:off x="1027972" y="2479922"/>
            <a:ext cx="1116402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GB" sz="2500" dirty="0">
                <a:latin typeface="Arial" panose="020B0604020202020204" pitchFamily="34" charset="0"/>
                <a:cs typeface="Arial" panose="020B0604020202020204" pitchFamily="34" charset="0"/>
              </a:rPr>
              <a:t>Curie’s research had a major impact on the development of x-ray </a:t>
            </a:r>
            <a:r>
              <a:rPr lang="en-GB" sz="2500" dirty="0" err="1">
                <a:latin typeface="Arial" panose="020B0604020202020204" pitchFamily="34" charset="0"/>
                <a:cs typeface="Arial" panose="020B0604020202020204" pitchFamily="34" charset="0"/>
              </a:rPr>
              <a:t>technology,which</a:t>
            </a:r>
            <a:r>
              <a:rPr lang="en-GB" sz="2500" dirty="0">
                <a:latin typeface="Arial" panose="020B0604020202020204" pitchFamily="34" charset="0"/>
                <a:cs typeface="Arial" panose="020B0604020202020204" pitchFamily="34" charset="0"/>
              </a:rPr>
              <a:t> revolutionized the field of </a:t>
            </a:r>
            <a:r>
              <a:rPr lang="en-GB" sz="2500" dirty="0" err="1">
                <a:latin typeface="Arial" panose="020B0604020202020204" pitchFamily="34" charset="0"/>
                <a:cs typeface="Arial" panose="020B0604020202020204" pitchFamily="34" charset="0"/>
              </a:rPr>
              <a:t>medicine.She</a:t>
            </a:r>
            <a:r>
              <a:rPr lang="en-GB" sz="2500" dirty="0">
                <a:latin typeface="Arial" panose="020B0604020202020204" pitchFamily="34" charset="0"/>
                <a:cs typeface="Arial" panose="020B0604020202020204" pitchFamily="34" charset="0"/>
              </a:rPr>
              <a:t> also made significant contributions to the understanding of radioactivity and its effects on the human body.</a:t>
            </a:r>
            <a:endParaRPr lang="en-IN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64D991-0704-7D97-0387-1F0BBECCFBC0}"/>
              </a:ext>
            </a:extLst>
          </p:cNvPr>
          <p:cNvSpPr txBox="1"/>
          <p:nvPr/>
        </p:nvSpPr>
        <p:spPr>
          <a:xfrm>
            <a:off x="1027972" y="2567226"/>
            <a:ext cx="931482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dirty="0">
                <a:latin typeface="Arial" panose="020B0604020202020204" pitchFamily="34" charset="0"/>
                <a:cs typeface="Arial" panose="020B0604020202020204" pitchFamily="34" charset="0"/>
              </a:rPr>
              <a:t>She discovered x-ray device which helps to a people a lot.</a:t>
            </a:r>
          </a:p>
          <a:p>
            <a:endParaRPr lang="en-IN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DB0460-2F1A-523A-AA1A-DA64FB9BECD0}"/>
              </a:ext>
            </a:extLst>
          </p:cNvPr>
          <p:cNvSpPr txBox="1"/>
          <p:nvPr/>
        </p:nvSpPr>
        <p:spPr>
          <a:xfrm>
            <a:off x="1027972" y="1807993"/>
            <a:ext cx="97791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dirty="0">
                <a:latin typeface="Arial" panose="020B0604020202020204" pitchFamily="34" charset="0"/>
                <a:cs typeface="Arial" panose="020B0604020202020204" pitchFamily="34" charset="0"/>
              </a:rPr>
              <a:t>She sacrifice her life to achieve success in her scientific research</a:t>
            </a:r>
            <a:r>
              <a:rPr lang="en-IN" sz="25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sz="25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53D2F2-C2E8-46C9-62C9-74238FAC293E}"/>
              </a:ext>
            </a:extLst>
          </p:cNvPr>
          <p:cNvSpPr txBox="1"/>
          <p:nvPr/>
        </p:nvSpPr>
        <p:spPr>
          <a:xfrm>
            <a:off x="1027972" y="4880579"/>
            <a:ext cx="9885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In her family everyone died because of radiation.</a:t>
            </a:r>
          </a:p>
          <a:p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But ,she never ever give up her research on radium and polonium</a:t>
            </a:r>
            <a:r>
              <a:rPr lang="en-GB" sz="1800" dirty="0">
                <a:latin typeface="Arial Black" panose="020B0A040201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329019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500" advTm="33000">
        <p15:prstTrans prst="origami"/>
      </p:transition>
    </mc:Choice>
    <mc:Fallback>
      <p:transition spd="slow" advTm="3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F4D4592-94DB-F34A-5BFE-DAD5B038F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30" y="192024"/>
            <a:ext cx="9368687" cy="595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516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43000">
        <p:blinds dir="vert"/>
      </p:transition>
    </mc:Choice>
    <mc:Fallback>
      <p:transition spd="slow" advTm="4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FB74744-71CF-722D-AD6C-5A8747B16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71" y="497969"/>
            <a:ext cx="4374951" cy="52349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76D0A3-7F79-73F3-E10A-20043D7C8CDC}"/>
              </a:ext>
            </a:extLst>
          </p:cNvPr>
          <p:cNvSpPr txBox="1"/>
          <p:nvPr/>
        </p:nvSpPr>
        <p:spPr>
          <a:xfrm>
            <a:off x="5787781" y="2376797"/>
            <a:ext cx="59369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dirty="0"/>
              <a:t>Curie saved  life of thousands of  soldiers in World War 1.</a:t>
            </a:r>
          </a:p>
          <a:p>
            <a:r>
              <a:rPr lang="en-IN" sz="3000" dirty="0"/>
              <a:t>With the help of many </a:t>
            </a:r>
            <a:r>
              <a:rPr lang="en-IN" sz="3000" dirty="0" err="1"/>
              <a:t>womens</a:t>
            </a:r>
            <a:r>
              <a:rPr lang="en-IN" sz="3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66913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3000">
        <p15:prstTrans prst="fallOver"/>
      </p:transition>
    </mc:Choice>
    <mc:Fallback xmlns="">
      <p:transition spd="slow" advTm="4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5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500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5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4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693427C-80A7-24DB-6895-B1D6E05FAFC5}"/>
              </a:ext>
            </a:extLst>
          </p:cNvPr>
          <p:cNvSpPr txBox="1"/>
          <p:nvPr/>
        </p:nvSpPr>
        <p:spPr>
          <a:xfrm>
            <a:off x="1367854" y="490574"/>
            <a:ext cx="10203543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>
                <a:latin typeface="Arial Black" panose="020B0A04020102020204" pitchFamily="34" charset="0"/>
              </a:rPr>
              <a:t>Curie died in 1934 at the age of 66 from complications related to her exposure to radiation during her research,</a:t>
            </a:r>
          </a:p>
          <a:p>
            <a:endParaRPr lang="en-GB" sz="3000" dirty="0">
              <a:latin typeface="Arial Black" panose="020B0A04020102020204" pitchFamily="34" charset="0"/>
            </a:endParaRPr>
          </a:p>
          <a:p>
            <a:r>
              <a:rPr lang="en-GB" sz="3000" dirty="0">
                <a:latin typeface="Arial Black" panose="020B0A04020102020204" pitchFamily="34" charset="0"/>
              </a:rPr>
              <a:t>She was suffered by </a:t>
            </a:r>
            <a:r>
              <a:rPr lang="en-GB" sz="3000" dirty="0">
                <a:latin typeface="Algerian" panose="04020705040A02060702" pitchFamily="82" charset="0"/>
              </a:rPr>
              <a:t>APLASTIC ANEMIA…</a:t>
            </a:r>
            <a:endParaRPr lang="en-GB" sz="3000" dirty="0">
              <a:latin typeface="Arial Black" panose="020B0A04020102020204" pitchFamily="34" charset="0"/>
            </a:endParaRPr>
          </a:p>
          <a:p>
            <a:endParaRPr lang="en-GB" sz="3000" dirty="0">
              <a:latin typeface="Arial Black" panose="020B0A04020102020204" pitchFamily="34" charset="0"/>
            </a:endParaRPr>
          </a:p>
          <a:p>
            <a:endParaRPr lang="en-IN" sz="3500" dirty="0">
              <a:latin typeface="Arial Black" panose="020B0A04020102020204" pitchFamily="34" charset="0"/>
            </a:endParaRPr>
          </a:p>
        </p:txBody>
      </p:sp>
      <p:pic>
        <p:nvPicPr>
          <p:cNvPr id="1028" name="Picture 4" descr="Image result for marie curie nobel price">
            <a:extLst>
              <a:ext uri="{FF2B5EF4-FFF2-40B4-BE49-F238E27FC236}">
                <a16:creationId xmlns:a16="http://schemas.microsoft.com/office/drawing/2014/main" id="{6FED86F1-C460-51E2-957C-EA0B136B0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926" y="3613454"/>
            <a:ext cx="4505325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5938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46000">
        <p14:shred/>
      </p:transition>
    </mc:Choice>
    <mc:Fallback xmlns="">
      <p:transition spd="slow" advTm="4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32000" detail="4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26998-AFC7-85B1-2577-0FAE8764F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CURIE WAS THE FIRST</a:t>
            </a:r>
            <a:endParaRPr lang="en-IN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8059A-A21A-B4A8-9A44-0A58B509A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216" y="1741932"/>
            <a:ext cx="10716768" cy="4096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/>
              <a:t>*The </a:t>
            </a:r>
            <a:r>
              <a:rPr lang="en-GB" sz="280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</a:t>
            </a:r>
            <a:r>
              <a:rPr lang="en-GB" sz="2800" dirty="0"/>
              <a:t> women who has the degree in PHYSICS.</a:t>
            </a:r>
          </a:p>
          <a:p>
            <a:pPr marL="0" indent="0">
              <a:buNone/>
            </a:pPr>
            <a:r>
              <a:rPr lang="en-GB" sz="2800" dirty="0"/>
              <a:t>*The </a:t>
            </a:r>
            <a:r>
              <a:rPr lang="en-GB" sz="280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</a:t>
            </a:r>
            <a:r>
              <a:rPr lang="en-GB" sz="2800" dirty="0"/>
              <a:t> women to graduate in FRANCE.</a:t>
            </a:r>
          </a:p>
          <a:p>
            <a:pPr marL="0" indent="0">
              <a:buNone/>
            </a:pPr>
            <a:r>
              <a:rPr lang="en-GB" sz="2800" dirty="0"/>
              <a:t>*The </a:t>
            </a:r>
            <a:r>
              <a:rPr lang="en-GB" sz="280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</a:t>
            </a:r>
            <a:r>
              <a:rPr lang="en-GB" sz="2800" dirty="0"/>
              <a:t> women to obtain a chair in the Sorbonne .</a:t>
            </a:r>
          </a:p>
          <a:p>
            <a:pPr marL="0" indent="0">
              <a:buNone/>
            </a:pPr>
            <a:r>
              <a:rPr lang="en-GB" sz="2800" dirty="0"/>
              <a:t>*The </a:t>
            </a:r>
            <a:r>
              <a:rPr lang="en-GB" sz="280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</a:t>
            </a:r>
            <a:r>
              <a:rPr lang="en-GB" sz="2800" dirty="0"/>
              <a:t> women faculty at the ECOLE NORMALE </a:t>
            </a:r>
            <a:r>
              <a:rPr lang="en-GB" sz="2800" dirty="0" err="1"/>
              <a:t>SUPERIEURE,which</a:t>
            </a:r>
            <a:r>
              <a:rPr lang="en-GB" sz="2800" dirty="0"/>
              <a:t> was a French university.</a:t>
            </a:r>
          </a:p>
          <a:p>
            <a:pPr marL="0" indent="0">
              <a:buNone/>
            </a:pPr>
            <a:r>
              <a:rPr lang="en-GB" sz="2800" dirty="0"/>
              <a:t>*The </a:t>
            </a:r>
            <a:r>
              <a:rPr lang="en-GB" sz="280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</a:t>
            </a:r>
            <a:r>
              <a:rPr lang="en-GB" sz="2800" dirty="0"/>
              <a:t> women to obtain a </a:t>
            </a:r>
            <a:r>
              <a:rPr lang="en-GB" sz="2800" dirty="0" err="1"/>
              <a:t>nobel</a:t>
            </a:r>
            <a:r>
              <a:rPr lang="en-GB" sz="2800" dirty="0"/>
              <a:t> price in PHYSICS.</a:t>
            </a:r>
          </a:p>
          <a:p>
            <a:pPr marL="0" indent="0">
              <a:buNone/>
            </a:pPr>
            <a:r>
              <a:rPr lang="en-GB" sz="2800" dirty="0"/>
              <a:t>*The </a:t>
            </a:r>
            <a:r>
              <a:rPr lang="en-GB" sz="280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</a:t>
            </a:r>
            <a:r>
              <a:rPr lang="en-GB" sz="2800" dirty="0"/>
              <a:t> women to obtain a </a:t>
            </a:r>
            <a:r>
              <a:rPr lang="en-GB" sz="2800" dirty="0" err="1"/>
              <a:t>nobel</a:t>
            </a:r>
            <a:r>
              <a:rPr lang="en-GB" sz="2800" dirty="0"/>
              <a:t> price in CHEMISTRY.</a:t>
            </a:r>
          </a:p>
          <a:p>
            <a:pPr marL="0" indent="0">
              <a:buNone/>
            </a:pPr>
            <a:r>
              <a:rPr lang="en-GB" sz="2800" dirty="0"/>
              <a:t>*The </a:t>
            </a:r>
            <a:r>
              <a:rPr lang="en-GB" sz="280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 and only </a:t>
            </a:r>
            <a:r>
              <a:rPr lang="en-GB" sz="2800" dirty="0"/>
              <a:t>women ,who got TWO </a:t>
            </a:r>
            <a:r>
              <a:rPr lang="en-GB" sz="2800"/>
              <a:t>NOBEL PRIZES</a:t>
            </a:r>
            <a:r>
              <a:rPr lang="en-GB" sz="2800" dirty="0"/>
              <a:t>.</a:t>
            </a:r>
            <a:endParaRPr lang="en-IN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63D26F-DFCB-7EB5-9C5A-D32F6CD3B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7807" y="539496"/>
            <a:ext cx="1733550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56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 advClick="0" advTm="37000">
        <p14:ripple/>
      </p:transition>
    </mc:Choice>
    <mc:Fallback xmlns="">
      <p:transition spd="slow" advClick="0" advTm="3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2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25" accel="100000" fill="hold">
                                          <p:stCondLst>
                                            <p:cond delay="20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750"/>
                            </p:stCondLst>
                            <p:childTnLst>
                              <p:par>
                                <p:cTn id="2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0"/>
                            </p:stCondLst>
                            <p:childTnLst>
                              <p:par>
                                <p:cTn id="3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25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500"/>
                            </p:stCondLst>
                            <p:childTnLst>
                              <p:par>
                                <p:cTn id="5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750"/>
                            </p:stCondLst>
                            <p:childTnLst>
                              <p:par>
                                <p:cTn id="5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FE8F7C-40E7-4230-B95E-A7E489894944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purl.org/dc/terms/"/>
    <ds:schemaRef ds:uri="71af3243-3dd4-4a8d-8c0d-dd76da1f02a5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230e9df3-be65-4c73-a93b-d1236ebd677e"/>
    <ds:schemaRef ds:uri="16c05727-aa75-4e4a-9b5f-8a80a1165891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D453791F-F5A3-4DD5-A653-7AA42E82FC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79A01C8-E43C-4B02-93C6-A94C3FE5F3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475</TotalTime>
  <Words>323</Words>
  <Application>Microsoft Office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Algerian</vt:lpstr>
      <vt:lpstr>Arial</vt:lpstr>
      <vt:lpstr>Arial Black</vt:lpstr>
      <vt:lpstr>Arial Rounded MT Bold</vt:lpstr>
      <vt:lpstr>Calibri</vt:lpstr>
      <vt:lpstr>Calibri Light</vt:lpstr>
      <vt:lpstr>Courier New</vt:lpstr>
      <vt:lpstr>Georgia Pro</vt:lpstr>
      <vt:lpstr>Posterama</vt:lpstr>
      <vt:lpstr>Office Theme</vt:lpstr>
      <vt:lpstr>  </vt:lpstr>
      <vt:lpstr>PowerPoint Presentation</vt:lpstr>
      <vt:lpstr>Marie curie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CURIE WAS THE FIRST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Marie curie</dc:title>
  <dc:creator>Windows 11</dc:creator>
  <cp:lastModifiedBy>Windows 11</cp:lastModifiedBy>
  <cp:revision>31</cp:revision>
  <dcterms:created xsi:type="dcterms:W3CDTF">2022-12-27T15:53:50Z</dcterms:created>
  <dcterms:modified xsi:type="dcterms:W3CDTF">2022-12-29T04:21:42Z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